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5.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28" r:id="rId2"/>
    <p:sldMasterId id="2147484032" r:id="rId3"/>
    <p:sldMasterId id="2147484181" r:id="rId4"/>
    <p:sldMasterId id="2147484305" r:id="rId5"/>
    <p:sldMasterId id="2147484318" r:id="rId6"/>
    <p:sldMasterId id="2147484340" r:id="rId7"/>
    <p:sldMasterId id="2147484349" r:id="rId8"/>
    <p:sldMasterId id="2147484363" r:id="rId9"/>
    <p:sldMasterId id="2147486612" r:id="rId10"/>
    <p:sldMasterId id="2147486746" r:id="rId11"/>
    <p:sldMasterId id="2147486751" r:id="rId12"/>
    <p:sldMasterId id="2147486954" r:id="rId13"/>
    <p:sldMasterId id="2147486973" r:id="rId14"/>
    <p:sldMasterId id="2147487081" r:id="rId15"/>
    <p:sldMasterId id="2147487177" r:id="rId16"/>
  </p:sldMasterIdLst>
  <p:notesMasterIdLst>
    <p:notesMasterId r:id="rId31"/>
  </p:notesMasterIdLst>
  <p:handoutMasterIdLst>
    <p:handoutMasterId r:id="rId32"/>
  </p:handoutMasterIdLst>
  <p:sldIdLst>
    <p:sldId id="769" r:id="rId17"/>
    <p:sldId id="779" r:id="rId18"/>
    <p:sldId id="709" r:id="rId19"/>
    <p:sldId id="770" r:id="rId20"/>
    <p:sldId id="766" r:id="rId21"/>
    <p:sldId id="777" r:id="rId22"/>
    <p:sldId id="774" r:id="rId23"/>
    <p:sldId id="744" r:id="rId24"/>
    <p:sldId id="748" r:id="rId25"/>
    <p:sldId id="745" r:id="rId26"/>
    <p:sldId id="751" r:id="rId27"/>
    <p:sldId id="773" r:id="rId28"/>
    <p:sldId id="782" r:id="rId29"/>
    <p:sldId id="764" r:id="rId30"/>
  </p:sldIdLst>
  <p:sldSz cx="10693400" cy="7561263"/>
  <p:notesSz cx="7019925" cy="9305925"/>
  <p:defaultTextStyle>
    <a:defPPr>
      <a:defRPr lang="en-US"/>
    </a:defPPr>
    <a:lvl1pPr algn="l" rtl="0" eaLnBrk="0" fontAlgn="base" hangingPunct="0">
      <a:spcBef>
        <a:spcPct val="0"/>
      </a:spcBef>
      <a:spcAft>
        <a:spcPct val="0"/>
      </a:spcAft>
      <a:defRPr sz="4000" b="1" kern="1200">
        <a:solidFill>
          <a:srgbClr val="000066"/>
        </a:solidFill>
        <a:latin typeface="Arial" pitchFamily="34" charset="0"/>
        <a:ea typeface="+mn-ea"/>
        <a:cs typeface="Arial" pitchFamily="34" charset="0"/>
      </a:defRPr>
    </a:lvl1pPr>
    <a:lvl2pPr marL="447627" indent="1588" algn="l" rtl="0" eaLnBrk="0" fontAlgn="base" hangingPunct="0">
      <a:spcBef>
        <a:spcPct val="0"/>
      </a:spcBef>
      <a:spcAft>
        <a:spcPct val="0"/>
      </a:spcAft>
      <a:defRPr sz="4000" b="1" kern="1200">
        <a:solidFill>
          <a:srgbClr val="000066"/>
        </a:solidFill>
        <a:latin typeface="Arial" pitchFamily="34" charset="0"/>
        <a:ea typeface="+mn-ea"/>
        <a:cs typeface="Arial" pitchFamily="34" charset="0"/>
      </a:defRPr>
    </a:lvl2pPr>
    <a:lvl3pPr marL="899969" indent="1588" algn="l" rtl="0" eaLnBrk="0" fontAlgn="base" hangingPunct="0">
      <a:spcBef>
        <a:spcPct val="0"/>
      </a:spcBef>
      <a:spcAft>
        <a:spcPct val="0"/>
      </a:spcAft>
      <a:defRPr sz="4000" b="1" kern="1200">
        <a:solidFill>
          <a:srgbClr val="000066"/>
        </a:solidFill>
        <a:latin typeface="Arial" pitchFamily="34" charset="0"/>
        <a:ea typeface="+mn-ea"/>
        <a:cs typeface="Arial" pitchFamily="34" charset="0"/>
      </a:defRPr>
    </a:lvl3pPr>
    <a:lvl4pPr marL="1350741" indent="1588" algn="l" rtl="0" eaLnBrk="0" fontAlgn="base" hangingPunct="0">
      <a:spcBef>
        <a:spcPct val="0"/>
      </a:spcBef>
      <a:spcAft>
        <a:spcPct val="0"/>
      </a:spcAft>
      <a:defRPr sz="4000" b="1" kern="1200">
        <a:solidFill>
          <a:srgbClr val="000066"/>
        </a:solidFill>
        <a:latin typeface="Arial" pitchFamily="34" charset="0"/>
        <a:ea typeface="+mn-ea"/>
        <a:cs typeface="Arial" pitchFamily="34" charset="0"/>
      </a:defRPr>
    </a:lvl4pPr>
    <a:lvl5pPr marL="1803081" indent="1588" algn="l" rtl="0" eaLnBrk="0" fontAlgn="base" hangingPunct="0">
      <a:spcBef>
        <a:spcPct val="0"/>
      </a:spcBef>
      <a:spcAft>
        <a:spcPct val="0"/>
      </a:spcAft>
      <a:defRPr sz="4000" b="1" kern="1200">
        <a:solidFill>
          <a:srgbClr val="000066"/>
        </a:solidFill>
        <a:latin typeface="Arial" pitchFamily="34" charset="0"/>
        <a:ea typeface="+mn-ea"/>
        <a:cs typeface="Arial" pitchFamily="34" charset="0"/>
      </a:defRPr>
    </a:lvl5pPr>
    <a:lvl6pPr marL="2261706" algn="l" defTabSz="904672" rtl="0" eaLnBrk="1" latinLnBrk="0" hangingPunct="1">
      <a:defRPr sz="4000" b="1" kern="1200">
        <a:solidFill>
          <a:srgbClr val="000066"/>
        </a:solidFill>
        <a:latin typeface="Arial" pitchFamily="34" charset="0"/>
        <a:ea typeface="+mn-ea"/>
        <a:cs typeface="Arial" pitchFamily="34" charset="0"/>
      </a:defRPr>
    </a:lvl6pPr>
    <a:lvl7pPr marL="2714049" algn="l" defTabSz="904672" rtl="0" eaLnBrk="1" latinLnBrk="0" hangingPunct="1">
      <a:defRPr sz="4000" b="1" kern="1200">
        <a:solidFill>
          <a:srgbClr val="000066"/>
        </a:solidFill>
        <a:latin typeface="Arial" pitchFamily="34" charset="0"/>
        <a:ea typeface="+mn-ea"/>
        <a:cs typeface="Arial" pitchFamily="34" charset="0"/>
      </a:defRPr>
    </a:lvl7pPr>
    <a:lvl8pPr marL="3166389" algn="l" defTabSz="904672" rtl="0" eaLnBrk="1" latinLnBrk="0" hangingPunct="1">
      <a:defRPr sz="4000" b="1" kern="1200">
        <a:solidFill>
          <a:srgbClr val="000066"/>
        </a:solidFill>
        <a:latin typeface="Arial" pitchFamily="34" charset="0"/>
        <a:ea typeface="+mn-ea"/>
        <a:cs typeface="Arial" pitchFamily="34" charset="0"/>
      </a:defRPr>
    </a:lvl8pPr>
    <a:lvl9pPr marL="3618727" algn="l" defTabSz="904672" rtl="0" eaLnBrk="1" latinLnBrk="0" hangingPunct="1">
      <a:defRPr sz="4000" b="1" kern="1200">
        <a:solidFill>
          <a:srgbClr val="000066"/>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HERTY, Meg" initials="dohertym" lastIdx="17" clrIdx="0"/>
  <p:cmAuthor id="1" name="HIRNSCHALL, Gottfried Otto" initials="HGO"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1E7FB8"/>
    <a:srgbClr val="C02026"/>
    <a:srgbClr val="000066"/>
    <a:srgbClr val="003399"/>
    <a:srgbClr val="72BBE8"/>
    <a:srgbClr val="2893DC"/>
    <a:srgbClr val="96CCEE"/>
    <a:srgbClr val="4B8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80744" autoAdjust="0"/>
  </p:normalViewPr>
  <p:slideViewPr>
    <p:cSldViewPr snapToGrid="0">
      <p:cViewPr varScale="1">
        <p:scale>
          <a:sx n="48" d="100"/>
          <a:sy n="48" d="100"/>
        </p:scale>
        <p:origin x="-1368" y="-108"/>
      </p:cViewPr>
      <p:guideLst>
        <p:guide orient="horz" pos="2382"/>
        <p:guide pos="3368"/>
      </p:guideLst>
    </p:cSldViewPr>
  </p:slideViewPr>
  <p:outlineViewPr>
    <p:cViewPr>
      <p:scale>
        <a:sx n="33" d="100"/>
        <a:sy n="33" d="100"/>
      </p:scale>
      <p:origin x="0" y="4176"/>
    </p:cViewPr>
  </p:outlineViewPr>
  <p:notesTextViewPr>
    <p:cViewPr>
      <p:scale>
        <a:sx n="1" d="1"/>
        <a:sy n="1" d="1"/>
      </p:scale>
      <p:origin x="0" y="0"/>
    </p:cViewPr>
  </p:notesTextViewPr>
  <p:sorterViewPr>
    <p:cViewPr>
      <p:scale>
        <a:sx n="120" d="100"/>
        <a:sy n="120" d="100"/>
      </p:scale>
      <p:origin x="0" y="10646"/>
    </p:cViewPr>
  </p:sorterViewPr>
  <p:notesViewPr>
    <p:cSldViewPr snapToGrid="0">
      <p:cViewPr varScale="1">
        <p:scale>
          <a:sx n="77" d="100"/>
          <a:sy n="77" d="100"/>
        </p:scale>
        <p:origin x="-3294" y="-78"/>
      </p:cViewPr>
      <p:guideLst>
        <p:guide orient="horz" pos="2931"/>
        <p:guide pos="22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6298D-9B48-4EFE-977D-3EFA72A3BB94}"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2B852565-6AD9-4C26-BC51-5B5E23DB8447}">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Health </a:t>
          </a:r>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outcomes related to HIV and suicide</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108ABF44-112F-4BB3-8738-354ABFB32060}" type="parTrans" cxnId="{66A03BFD-B088-4AB9-A816-6533A648BE48}">
      <dgm:prSet/>
      <dgm:spPr/>
      <dgm:t>
        <a:bodyPr/>
        <a:lstStyle/>
        <a:p>
          <a:endParaRPr lang="en-US"/>
        </a:p>
      </dgm:t>
    </dgm:pt>
    <dgm:pt modelId="{3242CBA1-3AA6-4A37-80FF-BEDAD23D42DC}" type="sibTrans" cxnId="{66A03BFD-B088-4AB9-A816-6533A648BE48}">
      <dgm:prSet/>
      <dgm:spPr/>
      <dgm:t>
        <a:bodyPr/>
        <a:lstStyle/>
        <a:p>
          <a:endParaRPr lang="en-US"/>
        </a:p>
      </dgm:t>
    </dgm:pt>
    <dgm:pt modelId="{FE0B469B-BC36-4875-8C5C-ECF160474307}">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Inequitable access </a:t>
          </a:r>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to all  health services </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74FF9314-1E39-443C-B053-77022AA942BA}" type="parTrans" cxnId="{9DCD0C27-0ABF-465E-89EB-5F90899E3433}">
      <dgm:prSet/>
      <dgm:spPr/>
      <dgm:t>
        <a:bodyPr/>
        <a:lstStyle/>
        <a:p>
          <a:endParaRPr lang="en-US"/>
        </a:p>
      </dgm:t>
    </dgm:pt>
    <dgm:pt modelId="{234EF734-68E0-44F5-83CB-F1C53F7B60E6}" type="sibTrans" cxnId="{9DCD0C27-0ABF-465E-89EB-5F90899E3433}">
      <dgm:prSet/>
      <dgm:spPr/>
      <dgm:t>
        <a:bodyPr/>
        <a:lstStyle/>
        <a:p>
          <a:endParaRPr lang="en-US"/>
        </a:p>
      </dgm:t>
    </dgm:pt>
    <dgm:pt modelId="{7AE6FC4C-1AD5-4102-9BC8-9DD5FC035ABC}">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Data and evidence</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92A93FE5-DDB0-46D2-A6F8-8A8134D3DF08}" type="parTrans" cxnId="{595838FB-E2B1-44B0-A1F0-00C4A11FA729}">
      <dgm:prSet/>
      <dgm:spPr/>
      <dgm:t>
        <a:bodyPr/>
        <a:lstStyle/>
        <a:p>
          <a:endParaRPr lang="en-US"/>
        </a:p>
      </dgm:t>
    </dgm:pt>
    <dgm:pt modelId="{D70E19ED-A1B4-47C1-8844-FB9A208D6ECC}" type="sibTrans" cxnId="{595838FB-E2B1-44B0-A1F0-00C4A11FA729}">
      <dgm:prSet/>
      <dgm:spPr/>
      <dgm:t>
        <a:bodyPr/>
        <a:lstStyle/>
        <a:p>
          <a:endParaRPr lang="en-US"/>
        </a:p>
      </dgm:t>
    </dgm:pt>
    <dgm:pt modelId="{78AF1D12-4597-4A7D-A18F-48C115F65483}">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Individual knowledge of health status and risk</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6492471F-CEDB-4454-B49C-3A5DC2ACDD50}" type="parTrans" cxnId="{199434C7-5968-4C1C-AE8D-AFC6CBF59ADA}">
      <dgm:prSet/>
      <dgm:spPr/>
      <dgm:t>
        <a:bodyPr/>
        <a:lstStyle/>
        <a:p>
          <a:endParaRPr lang="en-US"/>
        </a:p>
      </dgm:t>
    </dgm:pt>
    <dgm:pt modelId="{3D363646-5EF1-4B5E-847F-4A013455002E}" type="sibTrans" cxnId="{199434C7-5968-4C1C-AE8D-AFC6CBF59ADA}">
      <dgm:prSet/>
      <dgm:spPr/>
      <dgm:t>
        <a:bodyPr/>
        <a:lstStyle/>
        <a:p>
          <a:endParaRPr lang="en-US"/>
        </a:p>
      </dgm:t>
    </dgm:pt>
    <dgm:pt modelId="{FE6DC4C8-EA07-47C2-BB12-C0A1CA3896D8}" type="pres">
      <dgm:prSet presAssocID="{8606298D-9B48-4EFE-977D-3EFA72A3BB94}" presName="cycle" presStyleCnt="0">
        <dgm:presLayoutVars>
          <dgm:dir/>
          <dgm:resizeHandles val="exact"/>
        </dgm:presLayoutVars>
      </dgm:prSet>
      <dgm:spPr/>
      <dgm:t>
        <a:bodyPr/>
        <a:lstStyle/>
        <a:p>
          <a:endParaRPr lang="en-US"/>
        </a:p>
      </dgm:t>
    </dgm:pt>
    <dgm:pt modelId="{A2AD2CD5-30F5-41F1-B50D-35C18D2B09D5}" type="pres">
      <dgm:prSet presAssocID="{2B852565-6AD9-4C26-BC51-5B5E23DB8447}" presName="dummy" presStyleCnt="0"/>
      <dgm:spPr/>
    </dgm:pt>
    <dgm:pt modelId="{C91B6EA0-037F-4A00-861D-0AA0240E4EE1}" type="pres">
      <dgm:prSet presAssocID="{2B852565-6AD9-4C26-BC51-5B5E23DB8447}" presName="node" presStyleLbl="revTx" presStyleIdx="0" presStyleCnt="4">
        <dgm:presLayoutVars>
          <dgm:bulletEnabled val="1"/>
        </dgm:presLayoutVars>
      </dgm:prSet>
      <dgm:spPr/>
      <dgm:t>
        <a:bodyPr/>
        <a:lstStyle/>
        <a:p>
          <a:endParaRPr lang="en-US"/>
        </a:p>
      </dgm:t>
    </dgm:pt>
    <dgm:pt modelId="{36013BA8-A351-45D4-9BD0-84060928E257}" type="pres">
      <dgm:prSet presAssocID="{3242CBA1-3AA6-4A37-80FF-BEDAD23D42DC}" presName="sibTrans" presStyleLbl="node1" presStyleIdx="0" presStyleCnt="4"/>
      <dgm:spPr/>
      <dgm:t>
        <a:bodyPr/>
        <a:lstStyle/>
        <a:p>
          <a:endParaRPr lang="en-US"/>
        </a:p>
      </dgm:t>
    </dgm:pt>
    <dgm:pt modelId="{192A4775-652D-4906-9A4C-F4F01B0A2C2B}" type="pres">
      <dgm:prSet presAssocID="{FE0B469B-BC36-4875-8C5C-ECF160474307}" presName="dummy" presStyleCnt="0"/>
      <dgm:spPr/>
    </dgm:pt>
    <dgm:pt modelId="{454EE0AE-28B3-4494-A664-F8451C9AA9C0}" type="pres">
      <dgm:prSet presAssocID="{FE0B469B-BC36-4875-8C5C-ECF160474307}" presName="node" presStyleLbl="revTx" presStyleIdx="1" presStyleCnt="4">
        <dgm:presLayoutVars>
          <dgm:bulletEnabled val="1"/>
        </dgm:presLayoutVars>
      </dgm:prSet>
      <dgm:spPr/>
      <dgm:t>
        <a:bodyPr/>
        <a:lstStyle/>
        <a:p>
          <a:endParaRPr lang="en-US"/>
        </a:p>
      </dgm:t>
    </dgm:pt>
    <dgm:pt modelId="{C2873C8F-E1AA-43B2-9090-B92355CE342B}" type="pres">
      <dgm:prSet presAssocID="{234EF734-68E0-44F5-83CB-F1C53F7B60E6}" presName="sibTrans" presStyleLbl="node1" presStyleIdx="1" presStyleCnt="4" custScaleX="98745"/>
      <dgm:spPr/>
      <dgm:t>
        <a:bodyPr/>
        <a:lstStyle/>
        <a:p>
          <a:endParaRPr lang="en-US"/>
        </a:p>
      </dgm:t>
    </dgm:pt>
    <dgm:pt modelId="{85401D0B-D8A1-410F-AE83-08B79F179AE2}" type="pres">
      <dgm:prSet presAssocID="{78AF1D12-4597-4A7D-A18F-48C115F65483}" presName="dummy" presStyleCnt="0"/>
      <dgm:spPr/>
    </dgm:pt>
    <dgm:pt modelId="{423B334B-D693-4CE3-9428-59CBC9B3ED28}" type="pres">
      <dgm:prSet presAssocID="{78AF1D12-4597-4A7D-A18F-48C115F65483}" presName="node" presStyleLbl="revTx" presStyleIdx="2" presStyleCnt="4">
        <dgm:presLayoutVars>
          <dgm:bulletEnabled val="1"/>
        </dgm:presLayoutVars>
      </dgm:prSet>
      <dgm:spPr/>
      <dgm:t>
        <a:bodyPr/>
        <a:lstStyle/>
        <a:p>
          <a:endParaRPr lang="en-US"/>
        </a:p>
      </dgm:t>
    </dgm:pt>
    <dgm:pt modelId="{BCA01EB0-AC75-4787-83F4-837FA46DCBAE}" type="pres">
      <dgm:prSet presAssocID="{3D363646-5EF1-4B5E-847F-4A013455002E}" presName="sibTrans" presStyleLbl="node1" presStyleIdx="2" presStyleCnt="4"/>
      <dgm:spPr/>
    </dgm:pt>
    <dgm:pt modelId="{3763FF69-4035-4824-9AF3-B6A3D6C766E9}" type="pres">
      <dgm:prSet presAssocID="{7AE6FC4C-1AD5-4102-9BC8-9DD5FC035ABC}" presName="dummy" presStyleCnt="0"/>
      <dgm:spPr/>
    </dgm:pt>
    <dgm:pt modelId="{316702E3-C5E0-4D7F-A86A-F6931875326E}" type="pres">
      <dgm:prSet presAssocID="{7AE6FC4C-1AD5-4102-9BC8-9DD5FC035ABC}" presName="node" presStyleLbl="revTx" presStyleIdx="3" presStyleCnt="4">
        <dgm:presLayoutVars>
          <dgm:bulletEnabled val="1"/>
        </dgm:presLayoutVars>
      </dgm:prSet>
      <dgm:spPr/>
      <dgm:t>
        <a:bodyPr/>
        <a:lstStyle/>
        <a:p>
          <a:endParaRPr lang="en-US"/>
        </a:p>
      </dgm:t>
    </dgm:pt>
    <dgm:pt modelId="{08500C7E-2BD8-4CEF-BB5D-88F633AF9E0D}" type="pres">
      <dgm:prSet presAssocID="{D70E19ED-A1B4-47C1-8844-FB9A208D6ECC}" presName="sibTrans" presStyleLbl="node1" presStyleIdx="3" presStyleCnt="4"/>
      <dgm:spPr/>
    </dgm:pt>
  </dgm:ptLst>
  <dgm:cxnLst>
    <dgm:cxn modelId="{66A03BFD-B088-4AB9-A816-6533A648BE48}" srcId="{8606298D-9B48-4EFE-977D-3EFA72A3BB94}" destId="{2B852565-6AD9-4C26-BC51-5B5E23DB8447}" srcOrd="0" destOrd="0" parTransId="{108ABF44-112F-4BB3-8738-354ABFB32060}" sibTransId="{3242CBA1-3AA6-4A37-80FF-BEDAD23D42DC}"/>
    <dgm:cxn modelId="{020B4A7B-23B7-43D3-83B8-2805BA5E9D8B}" type="presOf" srcId="{78AF1D12-4597-4A7D-A18F-48C115F65483}" destId="{423B334B-D693-4CE3-9428-59CBC9B3ED28}" srcOrd="0" destOrd="0" presId="urn:microsoft.com/office/officeart/2005/8/layout/cycle1"/>
    <dgm:cxn modelId="{BCA38587-DEC0-4D85-80C5-495B55074ECD}" type="presOf" srcId="{8606298D-9B48-4EFE-977D-3EFA72A3BB94}" destId="{FE6DC4C8-EA07-47C2-BB12-C0A1CA3896D8}" srcOrd="0" destOrd="0" presId="urn:microsoft.com/office/officeart/2005/8/layout/cycle1"/>
    <dgm:cxn modelId="{9DCD0C27-0ABF-465E-89EB-5F90899E3433}" srcId="{8606298D-9B48-4EFE-977D-3EFA72A3BB94}" destId="{FE0B469B-BC36-4875-8C5C-ECF160474307}" srcOrd="1" destOrd="0" parTransId="{74FF9314-1E39-443C-B053-77022AA942BA}" sibTransId="{234EF734-68E0-44F5-83CB-F1C53F7B60E6}"/>
    <dgm:cxn modelId="{004E87E4-09A4-4DEF-BFED-9D7C8597AB13}" type="presOf" srcId="{3242CBA1-3AA6-4A37-80FF-BEDAD23D42DC}" destId="{36013BA8-A351-45D4-9BD0-84060928E257}" srcOrd="0" destOrd="0" presId="urn:microsoft.com/office/officeart/2005/8/layout/cycle1"/>
    <dgm:cxn modelId="{199434C7-5968-4C1C-AE8D-AFC6CBF59ADA}" srcId="{8606298D-9B48-4EFE-977D-3EFA72A3BB94}" destId="{78AF1D12-4597-4A7D-A18F-48C115F65483}" srcOrd="2" destOrd="0" parTransId="{6492471F-CEDB-4454-B49C-3A5DC2ACDD50}" sibTransId="{3D363646-5EF1-4B5E-847F-4A013455002E}"/>
    <dgm:cxn modelId="{2A0F19D5-9691-4C63-9A2F-1E25E80A6104}" type="presOf" srcId="{7AE6FC4C-1AD5-4102-9BC8-9DD5FC035ABC}" destId="{316702E3-C5E0-4D7F-A86A-F6931875326E}" srcOrd="0" destOrd="0" presId="urn:microsoft.com/office/officeart/2005/8/layout/cycle1"/>
    <dgm:cxn modelId="{EC5CC9DD-36D3-450C-A9C7-DCEB16CFDD7D}" type="presOf" srcId="{2B852565-6AD9-4C26-BC51-5B5E23DB8447}" destId="{C91B6EA0-037F-4A00-861D-0AA0240E4EE1}" srcOrd="0" destOrd="0" presId="urn:microsoft.com/office/officeart/2005/8/layout/cycle1"/>
    <dgm:cxn modelId="{BB90E56D-82B0-4FA5-B647-F8CCA8C92CBC}" type="presOf" srcId="{234EF734-68E0-44F5-83CB-F1C53F7B60E6}" destId="{C2873C8F-E1AA-43B2-9090-B92355CE342B}" srcOrd="0" destOrd="0" presId="urn:microsoft.com/office/officeart/2005/8/layout/cycle1"/>
    <dgm:cxn modelId="{10E3046D-50D4-4812-B91B-4DE9E60C5198}" type="presOf" srcId="{FE0B469B-BC36-4875-8C5C-ECF160474307}" destId="{454EE0AE-28B3-4494-A664-F8451C9AA9C0}" srcOrd="0" destOrd="0" presId="urn:microsoft.com/office/officeart/2005/8/layout/cycle1"/>
    <dgm:cxn modelId="{39BFF0F4-BD43-46A0-924B-1D7FB3B7387F}" type="presOf" srcId="{3D363646-5EF1-4B5E-847F-4A013455002E}" destId="{BCA01EB0-AC75-4787-83F4-837FA46DCBAE}" srcOrd="0" destOrd="0" presId="urn:microsoft.com/office/officeart/2005/8/layout/cycle1"/>
    <dgm:cxn modelId="{595838FB-E2B1-44B0-A1F0-00C4A11FA729}" srcId="{8606298D-9B48-4EFE-977D-3EFA72A3BB94}" destId="{7AE6FC4C-1AD5-4102-9BC8-9DD5FC035ABC}" srcOrd="3" destOrd="0" parTransId="{92A93FE5-DDB0-46D2-A6F8-8A8134D3DF08}" sibTransId="{D70E19ED-A1B4-47C1-8844-FB9A208D6ECC}"/>
    <dgm:cxn modelId="{59B30606-8754-4C6A-B1B9-2EF8657AF3E0}" type="presOf" srcId="{D70E19ED-A1B4-47C1-8844-FB9A208D6ECC}" destId="{08500C7E-2BD8-4CEF-BB5D-88F633AF9E0D}" srcOrd="0" destOrd="0" presId="urn:microsoft.com/office/officeart/2005/8/layout/cycle1"/>
    <dgm:cxn modelId="{A697C931-B2D6-4F4B-90DB-8D9D55DD9EAF}" type="presParOf" srcId="{FE6DC4C8-EA07-47C2-BB12-C0A1CA3896D8}" destId="{A2AD2CD5-30F5-41F1-B50D-35C18D2B09D5}" srcOrd="0" destOrd="0" presId="urn:microsoft.com/office/officeart/2005/8/layout/cycle1"/>
    <dgm:cxn modelId="{54B83122-4855-43D6-B270-C0A897CE2BCA}" type="presParOf" srcId="{FE6DC4C8-EA07-47C2-BB12-C0A1CA3896D8}" destId="{C91B6EA0-037F-4A00-861D-0AA0240E4EE1}" srcOrd="1" destOrd="0" presId="urn:microsoft.com/office/officeart/2005/8/layout/cycle1"/>
    <dgm:cxn modelId="{02050257-027B-4D2E-BD61-0B52A7A2A717}" type="presParOf" srcId="{FE6DC4C8-EA07-47C2-BB12-C0A1CA3896D8}" destId="{36013BA8-A351-45D4-9BD0-84060928E257}" srcOrd="2" destOrd="0" presId="urn:microsoft.com/office/officeart/2005/8/layout/cycle1"/>
    <dgm:cxn modelId="{47B0F211-AD24-4A25-8DDC-6E5D57056D96}" type="presParOf" srcId="{FE6DC4C8-EA07-47C2-BB12-C0A1CA3896D8}" destId="{192A4775-652D-4906-9A4C-F4F01B0A2C2B}" srcOrd="3" destOrd="0" presId="urn:microsoft.com/office/officeart/2005/8/layout/cycle1"/>
    <dgm:cxn modelId="{40E34562-3792-4E46-807C-E1760458784B}" type="presParOf" srcId="{FE6DC4C8-EA07-47C2-BB12-C0A1CA3896D8}" destId="{454EE0AE-28B3-4494-A664-F8451C9AA9C0}" srcOrd="4" destOrd="0" presId="urn:microsoft.com/office/officeart/2005/8/layout/cycle1"/>
    <dgm:cxn modelId="{67F7901B-F8B4-4EB5-8D91-BEA35F034092}" type="presParOf" srcId="{FE6DC4C8-EA07-47C2-BB12-C0A1CA3896D8}" destId="{C2873C8F-E1AA-43B2-9090-B92355CE342B}" srcOrd="5" destOrd="0" presId="urn:microsoft.com/office/officeart/2005/8/layout/cycle1"/>
    <dgm:cxn modelId="{11F123C1-A6D2-4CE1-83DA-2B23780E1824}" type="presParOf" srcId="{FE6DC4C8-EA07-47C2-BB12-C0A1CA3896D8}" destId="{85401D0B-D8A1-410F-AE83-08B79F179AE2}" srcOrd="6" destOrd="0" presId="urn:microsoft.com/office/officeart/2005/8/layout/cycle1"/>
    <dgm:cxn modelId="{A5D0D75E-8E88-4CE8-A31E-2CEF84895D3D}" type="presParOf" srcId="{FE6DC4C8-EA07-47C2-BB12-C0A1CA3896D8}" destId="{423B334B-D693-4CE3-9428-59CBC9B3ED28}" srcOrd="7" destOrd="0" presId="urn:microsoft.com/office/officeart/2005/8/layout/cycle1"/>
    <dgm:cxn modelId="{C38ABD87-3011-4FC9-8E1E-9780703FBD3C}" type="presParOf" srcId="{FE6DC4C8-EA07-47C2-BB12-C0A1CA3896D8}" destId="{BCA01EB0-AC75-4787-83F4-837FA46DCBAE}" srcOrd="8" destOrd="0" presId="urn:microsoft.com/office/officeart/2005/8/layout/cycle1"/>
    <dgm:cxn modelId="{5D4BC5AE-DD86-47D8-8CD6-B2E98D09075B}" type="presParOf" srcId="{FE6DC4C8-EA07-47C2-BB12-C0A1CA3896D8}" destId="{3763FF69-4035-4824-9AF3-B6A3D6C766E9}" srcOrd="9" destOrd="0" presId="urn:microsoft.com/office/officeart/2005/8/layout/cycle1"/>
    <dgm:cxn modelId="{E852641B-83D7-4DFF-9096-BCE69AB7FA40}" type="presParOf" srcId="{FE6DC4C8-EA07-47C2-BB12-C0A1CA3896D8}" destId="{316702E3-C5E0-4D7F-A86A-F6931875326E}" srcOrd="10" destOrd="0" presId="urn:microsoft.com/office/officeart/2005/8/layout/cycle1"/>
    <dgm:cxn modelId="{6F8CD586-2410-4C81-9D86-1352D1145090}" type="presParOf" srcId="{FE6DC4C8-EA07-47C2-BB12-C0A1CA3896D8}" destId="{08500C7E-2BD8-4CEF-BB5D-88F633AF9E0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6298D-9B48-4EFE-977D-3EFA72A3BB94}"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2B852565-6AD9-4C26-BC51-5B5E23DB8447}">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Health </a:t>
          </a:r>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outcomes related to HIV and suicide</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108ABF44-112F-4BB3-8738-354ABFB32060}" type="parTrans" cxnId="{66A03BFD-B088-4AB9-A816-6533A648BE48}">
      <dgm:prSet/>
      <dgm:spPr/>
      <dgm:t>
        <a:bodyPr/>
        <a:lstStyle/>
        <a:p>
          <a:endParaRPr lang="en-US"/>
        </a:p>
      </dgm:t>
    </dgm:pt>
    <dgm:pt modelId="{3242CBA1-3AA6-4A37-80FF-BEDAD23D42DC}" type="sibTrans" cxnId="{66A03BFD-B088-4AB9-A816-6533A648BE48}">
      <dgm:prSet/>
      <dgm:spPr/>
      <dgm:t>
        <a:bodyPr/>
        <a:lstStyle/>
        <a:p>
          <a:endParaRPr lang="en-US"/>
        </a:p>
      </dgm:t>
    </dgm:pt>
    <dgm:pt modelId="{FE0B469B-BC36-4875-8C5C-ECF160474307}">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Inequitable access </a:t>
          </a:r>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to all  health services </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74FF9314-1E39-443C-B053-77022AA942BA}" type="parTrans" cxnId="{9DCD0C27-0ABF-465E-89EB-5F90899E3433}">
      <dgm:prSet/>
      <dgm:spPr/>
      <dgm:t>
        <a:bodyPr/>
        <a:lstStyle/>
        <a:p>
          <a:endParaRPr lang="en-US"/>
        </a:p>
      </dgm:t>
    </dgm:pt>
    <dgm:pt modelId="{234EF734-68E0-44F5-83CB-F1C53F7B60E6}" type="sibTrans" cxnId="{9DCD0C27-0ABF-465E-89EB-5F90899E3433}">
      <dgm:prSet/>
      <dgm:spPr/>
      <dgm:t>
        <a:bodyPr/>
        <a:lstStyle/>
        <a:p>
          <a:endParaRPr lang="en-US"/>
        </a:p>
      </dgm:t>
    </dgm:pt>
    <dgm:pt modelId="{7AE6FC4C-1AD5-4102-9BC8-9DD5FC035ABC}">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Data and evidence</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92A93FE5-DDB0-46D2-A6F8-8A8134D3DF08}" type="parTrans" cxnId="{595838FB-E2B1-44B0-A1F0-00C4A11FA729}">
      <dgm:prSet/>
      <dgm:spPr/>
      <dgm:t>
        <a:bodyPr/>
        <a:lstStyle/>
        <a:p>
          <a:endParaRPr lang="en-US"/>
        </a:p>
      </dgm:t>
    </dgm:pt>
    <dgm:pt modelId="{D70E19ED-A1B4-47C1-8844-FB9A208D6ECC}" type="sibTrans" cxnId="{595838FB-E2B1-44B0-A1F0-00C4A11FA729}">
      <dgm:prSet/>
      <dgm:spPr/>
      <dgm:t>
        <a:bodyPr/>
        <a:lstStyle/>
        <a:p>
          <a:endParaRPr lang="en-US"/>
        </a:p>
      </dgm:t>
    </dgm:pt>
    <dgm:pt modelId="{78AF1D12-4597-4A7D-A18F-48C115F65483}">
      <dgm:prSet phldrT="[Text]" custT="1"/>
      <dgm:spPr/>
      <dgm:t>
        <a:bodyPr/>
        <a:lstStyle/>
        <a:p>
          <a:r>
            <a:rPr lang="en-GB" sz="2400" b="1" dirty="0" smtClean="0">
              <a:solidFill>
                <a:srgbClr val="002060"/>
              </a:solidFill>
              <a:latin typeface="Ebrima" panose="02000000000000000000" pitchFamily="2" charset="0"/>
              <a:ea typeface="Ebrima" panose="02000000000000000000" pitchFamily="2" charset="0"/>
              <a:cs typeface="Ebrima" panose="02000000000000000000" pitchFamily="2" charset="0"/>
            </a:rPr>
            <a:t>Individual knowledge of health status and risk</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dgm:t>
    </dgm:pt>
    <dgm:pt modelId="{6492471F-CEDB-4454-B49C-3A5DC2ACDD50}" type="parTrans" cxnId="{199434C7-5968-4C1C-AE8D-AFC6CBF59ADA}">
      <dgm:prSet/>
      <dgm:spPr/>
      <dgm:t>
        <a:bodyPr/>
        <a:lstStyle/>
        <a:p>
          <a:endParaRPr lang="en-US"/>
        </a:p>
      </dgm:t>
    </dgm:pt>
    <dgm:pt modelId="{3D363646-5EF1-4B5E-847F-4A013455002E}" type="sibTrans" cxnId="{199434C7-5968-4C1C-AE8D-AFC6CBF59ADA}">
      <dgm:prSet/>
      <dgm:spPr/>
      <dgm:t>
        <a:bodyPr/>
        <a:lstStyle/>
        <a:p>
          <a:endParaRPr lang="en-US"/>
        </a:p>
      </dgm:t>
    </dgm:pt>
    <dgm:pt modelId="{FE6DC4C8-EA07-47C2-BB12-C0A1CA3896D8}" type="pres">
      <dgm:prSet presAssocID="{8606298D-9B48-4EFE-977D-3EFA72A3BB94}" presName="cycle" presStyleCnt="0">
        <dgm:presLayoutVars>
          <dgm:dir/>
          <dgm:resizeHandles val="exact"/>
        </dgm:presLayoutVars>
      </dgm:prSet>
      <dgm:spPr/>
      <dgm:t>
        <a:bodyPr/>
        <a:lstStyle/>
        <a:p>
          <a:endParaRPr lang="en-US"/>
        </a:p>
      </dgm:t>
    </dgm:pt>
    <dgm:pt modelId="{A2AD2CD5-30F5-41F1-B50D-35C18D2B09D5}" type="pres">
      <dgm:prSet presAssocID="{2B852565-6AD9-4C26-BC51-5B5E23DB8447}" presName="dummy" presStyleCnt="0"/>
      <dgm:spPr/>
    </dgm:pt>
    <dgm:pt modelId="{C91B6EA0-037F-4A00-861D-0AA0240E4EE1}" type="pres">
      <dgm:prSet presAssocID="{2B852565-6AD9-4C26-BC51-5B5E23DB8447}" presName="node" presStyleLbl="revTx" presStyleIdx="0" presStyleCnt="4">
        <dgm:presLayoutVars>
          <dgm:bulletEnabled val="1"/>
        </dgm:presLayoutVars>
      </dgm:prSet>
      <dgm:spPr/>
      <dgm:t>
        <a:bodyPr/>
        <a:lstStyle/>
        <a:p>
          <a:endParaRPr lang="en-US"/>
        </a:p>
      </dgm:t>
    </dgm:pt>
    <dgm:pt modelId="{36013BA8-A351-45D4-9BD0-84060928E257}" type="pres">
      <dgm:prSet presAssocID="{3242CBA1-3AA6-4A37-80FF-BEDAD23D42DC}" presName="sibTrans" presStyleLbl="node1" presStyleIdx="0" presStyleCnt="4"/>
      <dgm:spPr/>
      <dgm:t>
        <a:bodyPr/>
        <a:lstStyle/>
        <a:p>
          <a:endParaRPr lang="en-US"/>
        </a:p>
      </dgm:t>
    </dgm:pt>
    <dgm:pt modelId="{192A4775-652D-4906-9A4C-F4F01B0A2C2B}" type="pres">
      <dgm:prSet presAssocID="{FE0B469B-BC36-4875-8C5C-ECF160474307}" presName="dummy" presStyleCnt="0"/>
      <dgm:spPr/>
    </dgm:pt>
    <dgm:pt modelId="{454EE0AE-28B3-4494-A664-F8451C9AA9C0}" type="pres">
      <dgm:prSet presAssocID="{FE0B469B-BC36-4875-8C5C-ECF160474307}" presName="node" presStyleLbl="revTx" presStyleIdx="1" presStyleCnt="4">
        <dgm:presLayoutVars>
          <dgm:bulletEnabled val="1"/>
        </dgm:presLayoutVars>
      </dgm:prSet>
      <dgm:spPr/>
      <dgm:t>
        <a:bodyPr/>
        <a:lstStyle/>
        <a:p>
          <a:endParaRPr lang="en-US"/>
        </a:p>
      </dgm:t>
    </dgm:pt>
    <dgm:pt modelId="{C2873C8F-E1AA-43B2-9090-B92355CE342B}" type="pres">
      <dgm:prSet presAssocID="{234EF734-68E0-44F5-83CB-F1C53F7B60E6}" presName="sibTrans" presStyleLbl="node1" presStyleIdx="1" presStyleCnt="4" custScaleX="98745"/>
      <dgm:spPr/>
      <dgm:t>
        <a:bodyPr/>
        <a:lstStyle/>
        <a:p>
          <a:endParaRPr lang="en-US"/>
        </a:p>
      </dgm:t>
    </dgm:pt>
    <dgm:pt modelId="{85401D0B-D8A1-410F-AE83-08B79F179AE2}" type="pres">
      <dgm:prSet presAssocID="{78AF1D12-4597-4A7D-A18F-48C115F65483}" presName="dummy" presStyleCnt="0"/>
      <dgm:spPr/>
    </dgm:pt>
    <dgm:pt modelId="{423B334B-D693-4CE3-9428-59CBC9B3ED28}" type="pres">
      <dgm:prSet presAssocID="{78AF1D12-4597-4A7D-A18F-48C115F65483}" presName="node" presStyleLbl="revTx" presStyleIdx="2" presStyleCnt="4">
        <dgm:presLayoutVars>
          <dgm:bulletEnabled val="1"/>
        </dgm:presLayoutVars>
      </dgm:prSet>
      <dgm:spPr/>
      <dgm:t>
        <a:bodyPr/>
        <a:lstStyle/>
        <a:p>
          <a:endParaRPr lang="en-US"/>
        </a:p>
      </dgm:t>
    </dgm:pt>
    <dgm:pt modelId="{BCA01EB0-AC75-4787-83F4-837FA46DCBAE}" type="pres">
      <dgm:prSet presAssocID="{3D363646-5EF1-4B5E-847F-4A013455002E}" presName="sibTrans" presStyleLbl="node1" presStyleIdx="2" presStyleCnt="4"/>
      <dgm:spPr/>
    </dgm:pt>
    <dgm:pt modelId="{3763FF69-4035-4824-9AF3-B6A3D6C766E9}" type="pres">
      <dgm:prSet presAssocID="{7AE6FC4C-1AD5-4102-9BC8-9DD5FC035ABC}" presName="dummy" presStyleCnt="0"/>
      <dgm:spPr/>
    </dgm:pt>
    <dgm:pt modelId="{316702E3-C5E0-4D7F-A86A-F6931875326E}" type="pres">
      <dgm:prSet presAssocID="{7AE6FC4C-1AD5-4102-9BC8-9DD5FC035ABC}" presName="node" presStyleLbl="revTx" presStyleIdx="3" presStyleCnt="4">
        <dgm:presLayoutVars>
          <dgm:bulletEnabled val="1"/>
        </dgm:presLayoutVars>
      </dgm:prSet>
      <dgm:spPr/>
      <dgm:t>
        <a:bodyPr/>
        <a:lstStyle/>
        <a:p>
          <a:endParaRPr lang="en-US"/>
        </a:p>
      </dgm:t>
    </dgm:pt>
    <dgm:pt modelId="{08500C7E-2BD8-4CEF-BB5D-88F633AF9E0D}" type="pres">
      <dgm:prSet presAssocID="{D70E19ED-A1B4-47C1-8844-FB9A208D6ECC}" presName="sibTrans" presStyleLbl="node1" presStyleIdx="3" presStyleCnt="4"/>
      <dgm:spPr/>
    </dgm:pt>
  </dgm:ptLst>
  <dgm:cxnLst>
    <dgm:cxn modelId="{66A03BFD-B088-4AB9-A816-6533A648BE48}" srcId="{8606298D-9B48-4EFE-977D-3EFA72A3BB94}" destId="{2B852565-6AD9-4C26-BC51-5B5E23DB8447}" srcOrd="0" destOrd="0" parTransId="{108ABF44-112F-4BB3-8738-354ABFB32060}" sibTransId="{3242CBA1-3AA6-4A37-80FF-BEDAD23D42DC}"/>
    <dgm:cxn modelId="{7D2EB84A-C78B-4295-AD36-ED811AEB854E}" type="presOf" srcId="{D70E19ED-A1B4-47C1-8844-FB9A208D6ECC}" destId="{08500C7E-2BD8-4CEF-BB5D-88F633AF9E0D}" srcOrd="0" destOrd="0" presId="urn:microsoft.com/office/officeart/2005/8/layout/cycle1"/>
    <dgm:cxn modelId="{9DCD0C27-0ABF-465E-89EB-5F90899E3433}" srcId="{8606298D-9B48-4EFE-977D-3EFA72A3BB94}" destId="{FE0B469B-BC36-4875-8C5C-ECF160474307}" srcOrd="1" destOrd="0" parTransId="{74FF9314-1E39-443C-B053-77022AA942BA}" sibTransId="{234EF734-68E0-44F5-83CB-F1C53F7B60E6}"/>
    <dgm:cxn modelId="{5DACE1B0-2594-497A-AAB5-D71F6E7054B8}" type="presOf" srcId="{FE0B469B-BC36-4875-8C5C-ECF160474307}" destId="{454EE0AE-28B3-4494-A664-F8451C9AA9C0}" srcOrd="0" destOrd="0" presId="urn:microsoft.com/office/officeart/2005/8/layout/cycle1"/>
    <dgm:cxn modelId="{199434C7-5968-4C1C-AE8D-AFC6CBF59ADA}" srcId="{8606298D-9B48-4EFE-977D-3EFA72A3BB94}" destId="{78AF1D12-4597-4A7D-A18F-48C115F65483}" srcOrd="2" destOrd="0" parTransId="{6492471F-CEDB-4454-B49C-3A5DC2ACDD50}" sibTransId="{3D363646-5EF1-4B5E-847F-4A013455002E}"/>
    <dgm:cxn modelId="{ABD7F9CF-93F8-44F4-AF1C-D80D3A023AB8}" type="presOf" srcId="{8606298D-9B48-4EFE-977D-3EFA72A3BB94}" destId="{FE6DC4C8-EA07-47C2-BB12-C0A1CA3896D8}" srcOrd="0" destOrd="0" presId="urn:microsoft.com/office/officeart/2005/8/layout/cycle1"/>
    <dgm:cxn modelId="{D2F68378-2DA1-4CEA-8DCF-345EEE8D6C91}" type="presOf" srcId="{2B852565-6AD9-4C26-BC51-5B5E23DB8447}" destId="{C91B6EA0-037F-4A00-861D-0AA0240E4EE1}" srcOrd="0" destOrd="0" presId="urn:microsoft.com/office/officeart/2005/8/layout/cycle1"/>
    <dgm:cxn modelId="{785F5F6D-5136-40B5-9740-FB76246669C1}" type="presOf" srcId="{7AE6FC4C-1AD5-4102-9BC8-9DD5FC035ABC}" destId="{316702E3-C5E0-4D7F-A86A-F6931875326E}" srcOrd="0" destOrd="0" presId="urn:microsoft.com/office/officeart/2005/8/layout/cycle1"/>
    <dgm:cxn modelId="{F9007B75-8D17-4BE6-AD7A-80E03BA58872}" type="presOf" srcId="{234EF734-68E0-44F5-83CB-F1C53F7B60E6}" destId="{C2873C8F-E1AA-43B2-9090-B92355CE342B}" srcOrd="0" destOrd="0" presId="urn:microsoft.com/office/officeart/2005/8/layout/cycle1"/>
    <dgm:cxn modelId="{339D4A5A-C9D2-4B18-9D44-78F24B8029FD}" type="presOf" srcId="{3D363646-5EF1-4B5E-847F-4A013455002E}" destId="{BCA01EB0-AC75-4787-83F4-837FA46DCBAE}" srcOrd="0" destOrd="0" presId="urn:microsoft.com/office/officeart/2005/8/layout/cycle1"/>
    <dgm:cxn modelId="{B6DAB8D6-A392-45FC-BB66-9DF3AEF0E8EA}" type="presOf" srcId="{3242CBA1-3AA6-4A37-80FF-BEDAD23D42DC}" destId="{36013BA8-A351-45D4-9BD0-84060928E257}" srcOrd="0" destOrd="0" presId="urn:microsoft.com/office/officeart/2005/8/layout/cycle1"/>
    <dgm:cxn modelId="{595838FB-E2B1-44B0-A1F0-00C4A11FA729}" srcId="{8606298D-9B48-4EFE-977D-3EFA72A3BB94}" destId="{7AE6FC4C-1AD5-4102-9BC8-9DD5FC035ABC}" srcOrd="3" destOrd="0" parTransId="{92A93FE5-DDB0-46D2-A6F8-8A8134D3DF08}" sibTransId="{D70E19ED-A1B4-47C1-8844-FB9A208D6ECC}"/>
    <dgm:cxn modelId="{7256E980-B03F-49C8-BA5E-2C39D076AA10}" type="presOf" srcId="{78AF1D12-4597-4A7D-A18F-48C115F65483}" destId="{423B334B-D693-4CE3-9428-59CBC9B3ED28}" srcOrd="0" destOrd="0" presId="urn:microsoft.com/office/officeart/2005/8/layout/cycle1"/>
    <dgm:cxn modelId="{F316CF39-28CF-4F98-AD10-9047E650CA87}" type="presParOf" srcId="{FE6DC4C8-EA07-47C2-BB12-C0A1CA3896D8}" destId="{A2AD2CD5-30F5-41F1-B50D-35C18D2B09D5}" srcOrd="0" destOrd="0" presId="urn:microsoft.com/office/officeart/2005/8/layout/cycle1"/>
    <dgm:cxn modelId="{B71292F8-D164-4106-B571-9BAB2F19F4C0}" type="presParOf" srcId="{FE6DC4C8-EA07-47C2-BB12-C0A1CA3896D8}" destId="{C91B6EA0-037F-4A00-861D-0AA0240E4EE1}" srcOrd="1" destOrd="0" presId="urn:microsoft.com/office/officeart/2005/8/layout/cycle1"/>
    <dgm:cxn modelId="{77A133A9-AECC-4537-9376-3788F0F17ADF}" type="presParOf" srcId="{FE6DC4C8-EA07-47C2-BB12-C0A1CA3896D8}" destId="{36013BA8-A351-45D4-9BD0-84060928E257}" srcOrd="2" destOrd="0" presId="urn:microsoft.com/office/officeart/2005/8/layout/cycle1"/>
    <dgm:cxn modelId="{CD2444B7-A936-449D-9551-0F8CA03A764E}" type="presParOf" srcId="{FE6DC4C8-EA07-47C2-BB12-C0A1CA3896D8}" destId="{192A4775-652D-4906-9A4C-F4F01B0A2C2B}" srcOrd="3" destOrd="0" presId="urn:microsoft.com/office/officeart/2005/8/layout/cycle1"/>
    <dgm:cxn modelId="{55B28C84-CEC6-48F3-AE0C-11EA83837C6A}" type="presParOf" srcId="{FE6DC4C8-EA07-47C2-BB12-C0A1CA3896D8}" destId="{454EE0AE-28B3-4494-A664-F8451C9AA9C0}" srcOrd="4" destOrd="0" presId="urn:microsoft.com/office/officeart/2005/8/layout/cycle1"/>
    <dgm:cxn modelId="{E4C7A033-BB21-442E-90BD-B7C99E1033CE}" type="presParOf" srcId="{FE6DC4C8-EA07-47C2-BB12-C0A1CA3896D8}" destId="{C2873C8F-E1AA-43B2-9090-B92355CE342B}" srcOrd="5" destOrd="0" presId="urn:microsoft.com/office/officeart/2005/8/layout/cycle1"/>
    <dgm:cxn modelId="{EF0A158F-5F95-4960-90BD-CE31489BFF0A}" type="presParOf" srcId="{FE6DC4C8-EA07-47C2-BB12-C0A1CA3896D8}" destId="{85401D0B-D8A1-410F-AE83-08B79F179AE2}" srcOrd="6" destOrd="0" presId="urn:microsoft.com/office/officeart/2005/8/layout/cycle1"/>
    <dgm:cxn modelId="{827A2D58-ABFD-40D7-A91F-3639EFA30553}" type="presParOf" srcId="{FE6DC4C8-EA07-47C2-BB12-C0A1CA3896D8}" destId="{423B334B-D693-4CE3-9428-59CBC9B3ED28}" srcOrd="7" destOrd="0" presId="urn:microsoft.com/office/officeart/2005/8/layout/cycle1"/>
    <dgm:cxn modelId="{D4C5486A-D176-4D31-ABBB-6058D4E41294}" type="presParOf" srcId="{FE6DC4C8-EA07-47C2-BB12-C0A1CA3896D8}" destId="{BCA01EB0-AC75-4787-83F4-837FA46DCBAE}" srcOrd="8" destOrd="0" presId="urn:microsoft.com/office/officeart/2005/8/layout/cycle1"/>
    <dgm:cxn modelId="{9D89CDFF-5A75-41DD-A64C-AA9058746572}" type="presParOf" srcId="{FE6DC4C8-EA07-47C2-BB12-C0A1CA3896D8}" destId="{3763FF69-4035-4824-9AF3-B6A3D6C766E9}" srcOrd="9" destOrd="0" presId="urn:microsoft.com/office/officeart/2005/8/layout/cycle1"/>
    <dgm:cxn modelId="{21F87958-75A5-4EC1-A618-0A411C4588CB}" type="presParOf" srcId="{FE6DC4C8-EA07-47C2-BB12-C0A1CA3896D8}" destId="{316702E3-C5E0-4D7F-A86A-F6931875326E}" srcOrd="10" destOrd="0" presId="urn:microsoft.com/office/officeart/2005/8/layout/cycle1"/>
    <dgm:cxn modelId="{084761F8-8A95-49C5-A29A-B76584196005}" type="presParOf" srcId="{FE6DC4C8-EA07-47C2-BB12-C0A1CA3896D8}" destId="{08500C7E-2BD8-4CEF-BB5D-88F633AF9E0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B6EA0-037F-4A00-861D-0AA0240E4EE1}">
      <dsp:nvSpPr>
        <dsp:cNvPr id="0" name=""/>
        <dsp:cNvSpPr/>
      </dsp:nvSpPr>
      <dsp:spPr>
        <a:xfrm>
          <a:off x="3343258" y="115383"/>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Health </a:t>
          </a: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outcomes related to HIV and suicide</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3343258" y="115383"/>
        <a:ext cx="1812992" cy="1812992"/>
      </dsp:txXfrm>
    </dsp:sp>
    <dsp:sp modelId="{36013BA8-A351-45D4-9BD0-84060928E257}">
      <dsp:nvSpPr>
        <dsp:cNvPr id="0" name=""/>
        <dsp:cNvSpPr/>
      </dsp:nvSpPr>
      <dsp:spPr>
        <a:xfrm>
          <a:off x="150007" y="1191"/>
          <a:ext cx="5120435" cy="5120435"/>
        </a:xfrm>
        <a:prstGeom prst="circularArrow">
          <a:avLst>
            <a:gd name="adj1" fmla="val 6904"/>
            <a:gd name="adj2" fmla="val 465535"/>
            <a:gd name="adj3" fmla="val 548646"/>
            <a:gd name="adj4" fmla="val 205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EE0AE-28B3-4494-A664-F8451C9AA9C0}">
      <dsp:nvSpPr>
        <dsp:cNvPr id="0" name=""/>
        <dsp:cNvSpPr/>
      </dsp:nvSpPr>
      <dsp:spPr>
        <a:xfrm>
          <a:off x="3343258" y="3194442"/>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Inequitable access </a:t>
          </a: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to all  health services </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3343258" y="3194442"/>
        <a:ext cx="1812992" cy="1812992"/>
      </dsp:txXfrm>
    </dsp:sp>
    <dsp:sp modelId="{C2873C8F-E1AA-43B2-9090-B92355CE342B}">
      <dsp:nvSpPr>
        <dsp:cNvPr id="0" name=""/>
        <dsp:cNvSpPr/>
      </dsp:nvSpPr>
      <dsp:spPr>
        <a:xfrm>
          <a:off x="182138" y="1191"/>
          <a:ext cx="5056174" cy="5120435"/>
        </a:xfrm>
        <a:prstGeom prst="circularArrow">
          <a:avLst>
            <a:gd name="adj1" fmla="val 6904"/>
            <a:gd name="adj2" fmla="val 465535"/>
            <a:gd name="adj3" fmla="val 5948646"/>
            <a:gd name="adj4" fmla="val 43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B334B-D693-4CE3-9428-59CBC9B3ED28}">
      <dsp:nvSpPr>
        <dsp:cNvPr id="0" name=""/>
        <dsp:cNvSpPr/>
      </dsp:nvSpPr>
      <dsp:spPr>
        <a:xfrm>
          <a:off x="264199" y="3194442"/>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Individual knowledge of health status and risk</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264199" y="3194442"/>
        <a:ext cx="1812992" cy="1812992"/>
      </dsp:txXfrm>
    </dsp:sp>
    <dsp:sp modelId="{BCA01EB0-AC75-4787-83F4-837FA46DCBAE}">
      <dsp:nvSpPr>
        <dsp:cNvPr id="0" name=""/>
        <dsp:cNvSpPr/>
      </dsp:nvSpPr>
      <dsp:spPr>
        <a:xfrm>
          <a:off x="150007" y="1191"/>
          <a:ext cx="5120435" cy="5120435"/>
        </a:xfrm>
        <a:prstGeom prst="circularArrow">
          <a:avLst>
            <a:gd name="adj1" fmla="val 6904"/>
            <a:gd name="adj2" fmla="val 465535"/>
            <a:gd name="adj3" fmla="val 11348646"/>
            <a:gd name="adj4" fmla="val 97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702E3-C5E0-4D7F-A86A-F6931875326E}">
      <dsp:nvSpPr>
        <dsp:cNvPr id="0" name=""/>
        <dsp:cNvSpPr/>
      </dsp:nvSpPr>
      <dsp:spPr>
        <a:xfrm>
          <a:off x="264199" y="115383"/>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Data and evidence</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264199" y="115383"/>
        <a:ext cx="1812992" cy="1812992"/>
      </dsp:txXfrm>
    </dsp:sp>
    <dsp:sp modelId="{08500C7E-2BD8-4CEF-BB5D-88F633AF9E0D}">
      <dsp:nvSpPr>
        <dsp:cNvPr id="0" name=""/>
        <dsp:cNvSpPr/>
      </dsp:nvSpPr>
      <dsp:spPr>
        <a:xfrm>
          <a:off x="150007" y="1191"/>
          <a:ext cx="5120435" cy="5120435"/>
        </a:xfrm>
        <a:prstGeom prst="circularArrow">
          <a:avLst>
            <a:gd name="adj1" fmla="val 6904"/>
            <a:gd name="adj2" fmla="val 465535"/>
            <a:gd name="adj3" fmla="val 16748646"/>
            <a:gd name="adj4" fmla="val 151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B6EA0-037F-4A00-861D-0AA0240E4EE1}">
      <dsp:nvSpPr>
        <dsp:cNvPr id="0" name=""/>
        <dsp:cNvSpPr/>
      </dsp:nvSpPr>
      <dsp:spPr>
        <a:xfrm>
          <a:off x="3343258" y="115383"/>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Health </a:t>
          </a: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outcomes related to HIV and suicide</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3343258" y="115383"/>
        <a:ext cx="1812992" cy="1812992"/>
      </dsp:txXfrm>
    </dsp:sp>
    <dsp:sp modelId="{36013BA8-A351-45D4-9BD0-84060928E257}">
      <dsp:nvSpPr>
        <dsp:cNvPr id="0" name=""/>
        <dsp:cNvSpPr/>
      </dsp:nvSpPr>
      <dsp:spPr>
        <a:xfrm>
          <a:off x="150007" y="1191"/>
          <a:ext cx="5120435" cy="5120435"/>
        </a:xfrm>
        <a:prstGeom prst="circularArrow">
          <a:avLst>
            <a:gd name="adj1" fmla="val 6904"/>
            <a:gd name="adj2" fmla="val 465535"/>
            <a:gd name="adj3" fmla="val 548646"/>
            <a:gd name="adj4" fmla="val 205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EE0AE-28B3-4494-A664-F8451C9AA9C0}">
      <dsp:nvSpPr>
        <dsp:cNvPr id="0" name=""/>
        <dsp:cNvSpPr/>
      </dsp:nvSpPr>
      <dsp:spPr>
        <a:xfrm>
          <a:off x="3343258" y="3194442"/>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Inequitable access </a:t>
          </a: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to all  health services </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3343258" y="3194442"/>
        <a:ext cx="1812992" cy="1812992"/>
      </dsp:txXfrm>
    </dsp:sp>
    <dsp:sp modelId="{C2873C8F-E1AA-43B2-9090-B92355CE342B}">
      <dsp:nvSpPr>
        <dsp:cNvPr id="0" name=""/>
        <dsp:cNvSpPr/>
      </dsp:nvSpPr>
      <dsp:spPr>
        <a:xfrm>
          <a:off x="182138" y="1191"/>
          <a:ext cx="5056174" cy="5120435"/>
        </a:xfrm>
        <a:prstGeom prst="circularArrow">
          <a:avLst>
            <a:gd name="adj1" fmla="val 6904"/>
            <a:gd name="adj2" fmla="val 465535"/>
            <a:gd name="adj3" fmla="val 5948646"/>
            <a:gd name="adj4" fmla="val 43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B334B-D693-4CE3-9428-59CBC9B3ED28}">
      <dsp:nvSpPr>
        <dsp:cNvPr id="0" name=""/>
        <dsp:cNvSpPr/>
      </dsp:nvSpPr>
      <dsp:spPr>
        <a:xfrm>
          <a:off x="264199" y="3194442"/>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Individual knowledge of health status and risk</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264199" y="3194442"/>
        <a:ext cx="1812992" cy="1812992"/>
      </dsp:txXfrm>
    </dsp:sp>
    <dsp:sp modelId="{BCA01EB0-AC75-4787-83F4-837FA46DCBAE}">
      <dsp:nvSpPr>
        <dsp:cNvPr id="0" name=""/>
        <dsp:cNvSpPr/>
      </dsp:nvSpPr>
      <dsp:spPr>
        <a:xfrm>
          <a:off x="150007" y="1191"/>
          <a:ext cx="5120435" cy="5120435"/>
        </a:xfrm>
        <a:prstGeom prst="circularArrow">
          <a:avLst>
            <a:gd name="adj1" fmla="val 6904"/>
            <a:gd name="adj2" fmla="val 465535"/>
            <a:gd name="adj3" fmla="val 11348646"/>
            <a:gd name="adj4" fmla="val 97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702E3-C5E0-4D7F-A86A-F6931875326E}">
      <dsp:nvSpPr>
        <dsp:cNvPr id="0" name=""/>
        <dsp:cNvSpPr/>
      </dsp:nvSpPr>
      <dsp:spPr>
        <a:xfrm>
          <a:off x="264199" y="115383"/>
          <a:ext cx="1812992" cy="181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latin typeface="Ebrima" panose="02000000000000000000" pitchFamily="2" charset="0"/>
              <a:ea typeface="Ebrima" panose="02000000000000000000" pitchFamily="2" charset="0"/>
              <a:cs typeface="Ebrima" panose="02000000000000000000" pitchFamily="2" charset="0"/>
            </a:rPr>
            <a:t>Data and evidence</a:t>
          </a:r>
          <a:endParaRPr lang="en-US" sz="2400" b="1" kern="1200" dirty="0">
            <a:solidFill>
              <a:srgbClr val="002060"/>
            </a:solidFill>
            <a:latin typeface="Ebrima" panose="02000000000000000000" pitchFamily="2" charset="0"/>
            <a:ea typeface="Ebrima" panose="02000000000000000000" pitchFamily="2" charset="0"/>
            <a:cs typeface="Ebrima" panose="02000000000000000000" pitchFamily="2" charset="0"/>
          </a:endParaRPr>
        </a:p>
      </dsp:txBody>
      <dsp:txXfrm>
        <a:off x="264199" y="115383"/>
        <a:ext cx="1812992" cy="1812992"/>
      </dsp:txXfrm>
    </dsp:sp>
    <dsp:sp modelId="{08500C7E-2BD8-4CEF-BB5D-88F633AF9E0D}">
      <dsp:nvSpPr>
        <dsp:cNvPr id="0" name=""/>
        <dsp:cNvSpPr/>
      </dsp:nvSpPr>
      <dsp:spPr>
        <a:xfrm>
          <a:off x="150007" y="1191"/>
          <a:ext cx="5120435" cy="5120435"/>
        </a:xfrm>
        <a:prstGeom prst="circularArrow">
          <a:avLst>
            <a:gd name="adj1" fmla="val 6904"/>
            <a:gd name="adj2" fmla="val 465535"/>
            <a:gd name="adj3" fmla="val 16748646"/>
            <a:gd name="adj4" fmla="val 15185819"/>
            <a:gd name="adj5" fmla="val 805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rtl="1" eaLnBrk="1" hangingPunct="1">
              <a:defRPr sz="1200" b="0">
                <a:solidFill>
                  <a:schemeClr val="tx1"/>
                </a:solidFill>
                <a:latin typeface="Arial" charset="0"/>
                <a:ea typeface="+mn-ea"/>
                <a:cs typeface="Arial" charset="0"/>
              </a:defRPr>
            </a:lvl1pPr>
          </a:lstStyle>
          <a:p>
            <a:pPr>
              <a:defRPr/>
            </a:pPr>
            <a:r>
              <a:rPr lang="en-US"/>
              <a:t>World Health Organization</a:t>
            </a:r>
          </a:p>
        </p:txBody>
      </p:sp>
      <p:sp>
        <p:nvSpPr>
          <p:cNvPr id="29699" name="Rectangle 3"/>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rtl="1" eaLnBrk="1" hangingPunct="1">
              <a:defRPr sz="1200" b="0">
                <a:solidFill>
                  <a:schemeClr val="tx1"/>
                </a:solidFill>
              </a:defRPr>
            </a:lvl1pPr>
          </a:lstStyle>
          <a:p>
            <a:fld id="{8AF149BD-5716-4AEE-8699-EB91063C55A3}" type="datetime3">
              <a:rPr lang="en-US" altLang="fr-FR"/>
              <a:pPr/>
              <a:t>24 July 2018</a:t>
            </a:fld>
            <a:endParaRPr lang="en-US" altLang="fr-FR"/>
          </a:p>
        </p:txBody>
      </p:sp>
      <p:sp>
        <p:nvSpPr>
          <p:cNvPr id="29700" name="Rectangle 4"/>
          <p:cNvSpPr>
            <a:spLocks noGrp="1" noChangeArrowheads="1"/>
          </p:cNvSpPr>
          <p:nvPr>
            <p:ph type="ftr" sz="quarter" idx="2"/>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rtl="1" eaLnBrk="1" hangingPunct="1">
              <a:defRPr sz="1200" b="0">
                <a:solidFill>
                  <a:schemeClr val="tx1"/>
                </a:solidFill>
              </a:defRPr>
            </a:lvl1pPr>
          </a:lstStyle>
          <a:p>
            <a:endParaRPr lang="fr-FR" altLang="fr-FR"/>
          </a:p>
        </p:txBody>
      </p:sp>
      <p:sp>
        <p:nvSpPr>
          <p:cNvPr id="29701" name="Rectangle 5"/>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rtl="1" eaLnBrk="1" hangingPunct="1">
              <a:defRPr sz="1200" b="0">
                <a:solidFill>
                  <a:schemeClr val="tx1"/>
                </a:solidFill>
              </a:defRPr>
            </a:lvl1pPr>
          </a:lstStyle>
          <a:p>
            <a:fld id="{F098E37F-2D21-4972-92FA-4520B38D2908}" type="slidenum">
              <a:rPr lang="en-US" altLang="fr-FR"/>
              <a:pPr/>
              <a:t>‹#›</a:t>
            </a:fld>
            <a:endParaRPr lang="en-US" altLang="fr-FR"/>
          </a:p>
        </p:txBody>
      </p:sp>
    </p:spTree>
    <p:extLst>
      <p:ext uri="{BB962C8B-B14F-4D97-AF65-F5344CB8AC3E}">
        <p14:creationId xmlns:p14="http://schemas.microsoft.com/office/powerpoint/2010/main" val="76758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rtl="1" eaLnBrk="1" hangingPunct="1">
              <a:defRPr sz="1200" b="0">
                <a:solidFill>
                  <a:schemeClr val="tx1"/>
                </a:solidFill>
                <a:latin typeface="Arial" charset="0"/>
                <a:ea typeface="+mn-ea"/>
                <a:cs typeface="Arial" charset="0"/>
              </a:defRPr>
            </a:lvl1pPr>
          </a:lstStyle>
          <a:p>
            <a:pPr>
              <a:defRPr/>
            </a:pPr>
            <a:r>
              <a:rPr lang="en-US"/>
              <a:t>World Health Organization</a:t>
            </a:r>
          </a:p>
        </p:txBody>
      </p:sp>
      <p:sp>
        <p:nvSpPr>
          <p:cNvPr id="31747" name="Rectangle 3"/>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rtl="1" eaLnBrk="1" hangingPunct="1">
              <a:defRPr sz="1200" b="0">
                <a:solidFill>
                  <a:schemeClr val="tx1"/>
                </a:solidFill>
              </a:defRPr>
            </a:lvl1pPr>
          </a:lstStyle>
          <a:p>
            <a:fld id="{B321ABDA-DCEE-4395-AFC2-C4CBA89A2859}" type="datetime3">
              <a:rPr lang="en-US" altLang="fr-FR"/>
              <a:pPr/>
              <a:t>24 July 2018</a:t>
            </a:fld>
            <a:endParaRPr lang="en-US" altLang="fr-FR"/>
          </a:p>
        </p:txBody>
      </p:sp>
      <p:sp>
        <p:nvSpPr>
          <p:cNvPr id="80900" name="Rectangle 4"/>
          <p:cNvSpPr>
            <a:spLocks noGrp="1" noRot="1" noChangeAspect="1" noChangeArrowheads="1" noTextEdit="1"/>
          </p:cNvSpPr>
          <p:nvPr>
            <p:ph type="sldImg" idx="2"/>
          </p:nvPr>
        </p:nvSpPr>
        <p:spPr bwMode="auto">
          <a:xfrm>
            <a:off x="1042988" y="698500"/>
            <a:ext cx="4933950" cy="3487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701675" y="4419600"/>
            <a:ext cx="5616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rtl="1" eaLnBrk="1" hangingPunct="1">
              <a:defRPr sz="1200" b="0">
                <a:solidFill>
                  <a:schemeClr val="tx1"/>
                </a:solidFill>
              </a:defRPr>
            </a:lvl1pPr>
          </a:lstStyle>
          <a:p>
            <a:endParaRPr lang="fr-FR" altLang="fr-FR"/>
          </a:p>
        </p:txBody>
      </p:sp>
      <p:sp>
        <p:nvSpPr>
          <p:cNvPr id="31751" name="Rectangle 7"/>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rtl="1" eaLnBrk="1" hangingPunct="1">
              <a:defRPr sz="1200" b="0">
                <a:solidFill>
                  <a:schemeClr val="tx1"/>
                </a:solidFill>
              </a:defRPr>
            </a:lvl1pPr>
          </a:lstStyle>
          <a:p>
            <a:fld id="{5CB7CEB9-0AAC-4411-A5C7-4D19BC640164}" type="slidenum">
              <a:rPr lang="en-US" altLang="fr-FR"/>
              <a:pPr/>
              <a:t>‹#›</a:t>
            </a:fld>
            <a:endParaRPr lang="en-US" altLang="fr-FR"/>
          </a:p>
        </p:txBody>
      </p:sp>
    </p:spTree>
    <p:extLst>
      <p:ext uri="{BB962C8B-B14F-4D97-AF65-F5344CB8AC3E}">
        <p14:creationId xmlns:p14="http://schemas.microsoft.com/office/powerpoint/2010/main" val="4039981408"/>
      </p:ext>
    </p:extLst>
  </p:cSld>
  <p:clrMap bg1="lt1" tx1="dk1" bg2="lt2" tx2="dk2" accent1="accent1" accent2="accent2" accent3="accent3" accent4="accent4" accent5="accent5" accent6="accent6" hlink="hlink" folHlink="folHlink"/>
  <p:hf ftr="0"/>
  <p:notesStyle>
    <a:lvl1pPr algn="r" rtl="1" eaLnBrk="0" fontAlgn="base" hangingPunct="0">
      <a:spcBef>
        <a:spcPct val="30000"/>
      </a:spcBef>
      <a:spcAft>
        <a:spcPct val="0"/>
      </a:spcAft>
      <a:defRPr sz="1300" kern="1200">
        <a:solidFill>
          <a:schemeClr val="tx1"/>
        </a:solidFill>
        <a:latin typeface="Arial" charset="0"/>
        <a:ea typeface="Arial" charset="0"/>
        <a:cs typeface="Arial" charset="0"/>
      </a:defRPr>
    </a:lvl1pPr>
    <a:lvl2pPr marL="447627" algn="r" rtl="1" eaLnBrk="0" fontAlgn="base" hangingPunct="0">
      <a:spcBef>
        <a:spcPct val="30000"/>
      </a:spcBef>
      <a:spcAft>
        <a:spcPct val="0"/>
      </a:spcAft>
      <a:defRPr sz="1300" kern="1200">
        <a:solidFill>
          <a:schemeClr val="tx1"/>
        </a:solidFill>
        <a:latin typeface="Arial" charset="0"/>
        <a:ea typeface="Arial" charset="0"/>
        <a:cs typeface="Arial" charset="0"/>
      </a:defRPr>
    </a:lvl2pPr>
    <a:lvl3pPr marL="899969" algn="r" rtl="1" eaLnBrk="0" fontAlgn="base" hangingPunct="0">
      <a:spcBef>
        <a:spcPct val="30000"/>
      </a:spcBef>
      <a:spcAft>
        <a:spcPct val="0"/>
      </a:spcAft>
      <a:defRPr sz="1300" kern="1200">
        <a:solidFill>
          <a:schemeClr val="tx1"/>
        </a:solidFill>
        <a:latin typeface="Arial" charset="0"/>
        <a:ea typeface="Arial" charset="0"/>
        <a:cs typeface="Arial" charset="0"/>
      </a:defRPr>
    </a:lvl3pPr>
    <a:lvl4pPr marL="1350741" algn="r" rtl="1" eaLnBrk="0" fontAlgn="base" hangingPunct="0">
      <a:spcBef>
        <a:spcPct val="30000"/>
      </a:spcBef>
      <a:spcAft>
        <a:spcPct val="0"/>
      </a:spcAft>
      <a:defRPr sz="1300" kern="1200">
        <a:solidFill>
          <a:schemeClr val="tx1"/>
        </a:solidFill>
        <a:latin typeface="Arial" charset="0"/>
        <a:ea typeface="Arial" charset="0"/>
        <a:cs typeface="Arial" charset="0"/>
      </a:defRPr>
    </a:lvl4pPr>
    <a:lvl5pPr marL="1803081" algn="r" rtl="1" eaLnBrk="0" fontAlgn="base" hangingPunct="0">
      <a:spcBef>
        <a:spcPct val="30000"/>
      </a:spcBef>
      <a:spcAft>
        <a:spcPct val="0"/>
      </a:spcAft>
      <a:defRPr sz="1300" kern="1200">
        <a:solidFill>
          <a:schemeClr val="tx1"/>
        </a:solidFill>
        <a:latin typeface="Arial" charset="0"/>
        <a:ea typeface="Arial" charset="0"/>
        <a:cs typeface="Arial" charset="0"/>
      </a:defRPr>
    </a:lvl5pPr>
    <a:lvl6pPr marL="2256923" algn="l" defTabSz="902756" rtl="0" eaLnBrk="1" latinLnBrk="0" hangingPunct="1">
      <a:defRPr sz="1300" kern="1200">
        <a:solidFill>
          <a:schemeClr val="tx1"/>
        </a:solidFill>
        <a:latin typeface="+mn-lt"/>
        <a:ea typeface="+mn-ea"/>
        <a:cs typeface="+mn-cs"/>
      </a:defRPr>
    </a:lvl6pPr>
    <a:lvl7pPr marL="2708308" algn="l" defTabSz="902756" rtl="0" eaLnBrk="1" latinLnBrk="0" hangingPunct="1">
      <a:defRPr sz="1300" kern="1200">
        <a:solidFill>
          <a:schemeClr val="tx1"/>
        </a:solidFill>
        <a:latin typeface="+mn-lt"/>
        <a:ea typeface="+mn-ea"/>
        <a:cs typeface="+mn-cs"/>
      </a:defRPr>
    </a:lvl7pPr>
    <a:lvl8pPr marL="3159691" algn="l" defTabSz="902756" rtl="0" eaLnBrk="1" latinLnBrk="0" hangingPunct="1">
      <a:defRPr sz="1300" kern="1200">
        <a:solidFill>
          <a:schemeClr val="tx1"/>
        </a:solidFill>
        <a:latin typeface="+mn-lt"/>
        <a:ea typeface="+mn-ea"/>
        <a:cs typeface="+mn-cs"/>
      </a:defRPr>
    </a:lvl8pPr>
    <a:lvl9pPr marL="3611071" algn="l" defTabSz="9027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science/journal/24682667/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1</a:t>
            </a:fld>
            <a:endParaRPr lang="en-US" altLang="fr-FR"/>
          </a:p>
        </p:txBody>
      </p:sp>
    </p:spTree>
    <p:extLst>
      <p:ext uri="{BB962C8B-B14F-4D97-AF65-F5344CB8AC3E}">
        <p14:creationId xmlns:p14="http://schemas.microsoft.com/office/powerpoint/2010/main" val="368481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9325"/>
          </a:xfrm>
        </p:spPr>
      </p:sp>
      <p:sp>
        <p:nvSpPr>
          <p:cNvPr id="3" name="Notes Placeholder 2"/>
          <p:cNvSpPr>
            <a:spLocks noGrp="1"/>
          </p:cNvSpPr>
          <p:nvPr>
            <p:ph type="body" idx="1"/>
          </p:nvPr>
        </p:nvSpPr>
        <p:spPr/>
        <p:txBody>
          <a:bodyPr/>
          <a:lstStyle/>
          <a:p>
            <a:pPr algn="l"/>
            <a:r>
              <a:rPr lang="en-GB" baseline="0" dirty="0" smtClean="0"/>
              <a:t>A proposed intervention package to secure HIV impact among key populations has been put forward by WHO to include the various health interventions of proven effectiveness: it includes prevention interventions, testing and treatment for HIV, but also other comorbidities, and related services such as mental health services and includes structural interventions to address supportive legislations, policy and funding, stigma, and violence – all these require cross sector collaboration. This approach could effectively be adapted or a similar approach developed for indigenous peoples. </a:t>
            </a:r>
            <a:endParaRPr lang="en-GB" dirty="0"/>
          </a:p>
        </p:txBody>
      </p:sp>
      <p:sp>
        <p:nvSpPr>
          <p:cNvPr id="4" name="Slide Number Placeholder 3"/>
          <p:cNvSpPr>
            <a:spLocks noGrp="1"/>
          </p:cNvSpPr>
          <p:nvPr>
            <p:ph type="sldNum" sz="quarter" idx="10"/>
          </p:nvPr>
        </p:nvSpPr>
        <p:spPr/>
        <p:txBody>
          <a:bodyPr/>
          <a:lstStyle/>
          <a:p>
            <a:fld id="{50CF3B8D-1476-45BC-81BF-7DD4DF31930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2083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0" fontAlgn="base" latinLnBrk="0" hangingPunct="0">
              <a:lnSpc>
                <a:spcPct val="100000"/>
              </a:lnSpc>
              <a:spcBef>
                <a:spcPct val="30000"/>
              </a:spcBef>
              <a:spcAft>
                <a:spcPct val="0"/>
              </a:spcAft>
              <a:buClrTx/>
              <a:buSzTx/>
              <a:buFontTx/>
              <a:buNone/>
              <a:tabLst/>
              <a:defRPr/>
            </a:pPr>
            <a:endParaRPr kumimoji="0" lang="en-US" sz="2000" b="1" i="0" u="none" strike="noStrike" kern="0" cap="none" spc="0" normalizeH="0" baseline="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11</a:t>
            </a:fld>
            <a:endParaRPr lang="en-US" altLang="fr-FR"/>
          </a:p>
        </p:txBody>
      </p:sp>
    </p:spTree>
    <p:extLst>
      <p:ext uri="{BB962C8B-B14F-4D97-AF65-F5344CB8AC3E}">
        <p14:creationId xmlns:p14="http://schemas.microsoft.com/office/powerpoint/2010/main" val="372273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Note the </a:t>
            </a:r>
            <a:r>
              <a:rPr lang="en-GB" dirty="0" err="1" smtClean="0"/>
              <a:t>incraesed</a:t>
            </a:r>
            <a:r>
              <a:rPr lang="en-GB" dirty="0" smtClean="0"/>
              <a:t> visibility of indigenous peoples in global health forums including the PCB</a:t>
            </a:r>
          </a:p>
          <a:p>
            <a:pPr algn="l" rtl="0"/>
            <a:r>
              <a:rPr lang="en-GB" dirty="0" smtClean="0"/>
              <a:t>Reference the presence in the</a:t>
            </a:r>
            <a:r>
              <a:rPr lang="en-GB" baseline="0" dirty="0" smtClean="0"/>
              <a:t> March meeting of two other panellists (Erika and </a:t>
            </a:r>
            <a:r>
              <a:rPr lang="en-GB" baseline="0" dirty="0" err="1" smtClean="0"/>
              <a:t>Marama</a:t>
            </a:r>
            <a:r>
              <a:rPr lang="en-GB" baseline="0" dirty="0" smtClean="0"/>
              <a:t>) and the contributions to the conclusions:</a:t>
            </a:r>
          </a:p>
          <a:p>
            <a:pPr algn="l" rtl="0"/>
            <a:endParaRPr lang="en-GB" baseline="0" dirty="0" smtClean="0"/>
          </a:p>
          <a:p>
            <a:pPr algn="l" rtl="0"/>
            <a:r>
              <a:rPr lang="en-US" dirty="0" smtClean="0"/>
              <a:t>Universal health coverage and communicable diseases is not an “either/or” agenda and universal health coverage does not mean the end of vertical programming but will require a rethinking of how disease </a:t>
            </a:r>
            <a:r>
              <a:rPr lang="en-US" dirty="0" err="1" smtClean="0"/>
              <a:t>programmes</a:t>
            </a:r>
            <a:r>
              <a:rPr lang="en-US" dirty="0" smtClean="0"/>
              <a:t> are delivered;</a:t>
            </a:r>
          </a:p>
          <a:p>
            <a:pPr algn="l" rtl="0"/>
            <a:endParaRPr lang="en-US" dirty="0" smtClean="0"/>
          </a:p>
          <a:p>
            <a:pPr algn="l" rtl="0"/>
            <a:r>
              <a:rPr lang="en-US" dirty="0" smtClean="0"/>
              <a:t>Universal health coverage requires close collaboration to rethink how disease </a:t>
            </a:r>
            <a:r>
              <a:rPr lang="en-US" dirty="0" err="1" smtClean="0"/>
              <a:t>programmes</a:t>
            </a:r>
            <a:r>
              <a:rPr lang="en-US" dirty="0" smtClean="0"/>
              <a:t> are designed and delivered in the future;</a:t>
            </a:r>
          </a:p>
          <a:p>
            <a:pPr algn="l" rtl="0"/>
            <a:r>
              <a:rPr lang="en-US" dirty="0" smtClean="0"/>
              <a:t>Strong recommendations were made for strengthening essential intervention packages, stronger community services and ideas to increase access to affordable and essential medicines and commodities including through the notion of “entry point” packages for different populations;</a:t>
            </a:r>
          </a:p>
          <a:p>
            <a:pPr algn="l" rtl="0"/>
            <a:r>
              <a:rPr lang="en-US" dirty="0" smtClean="0"/>
              <a:t>Structural interventions should be included in the essential package – including a commitment to tackling punitive laws that exclude affected populations;</a:t>
            </a:r>
          </a:p>
          <a:p>
            <a:pPr algn="l" rtl="0"/>
            <a:r>
              <a:rPr lang="en-US" dirty="0" smtClean="0"/>
              <a:t>Community services should be costed and work at community level should be adequately remunerated;</a:t>
            </a:r>
          </a:p>
          <a:p>
            <a:pPr algn="l" rtl="0"/>
            <a:r>
              <a:rPr lang="en-US" dirty="0" smtClean="0"/>
              <a:t>Clearer definitions are required including for “health system” and what it includes;</a:t>
            </a:r>
          </a:p>
          <a:p>
            <a:pPr algn="l" rtl="0"/>
            <a:r>
              <a:rPr lang="en-US" dirty="0" smtClean="0"/>
              <a:t>At country level, there may be incentives for marginalized groups to collaborate to influence essential health benefit packages – rather than doing this through an individual issue or population focus.</a:t>
            </a:r>
          </a:p>
          <a:p>
            <a:pPr algn="l" rtl="0"/>
            <a:endParaRPr lang="en-US" dirty="0" smtClean="0"/>
          </a:p>
          <a:p>
            <a:pPr algn="l" rtl="0"/>
            <a:r>
              <a:rPr lang="en-US" dirty="0" smtClean="0"/>
              <a:t>WHO will seek to continue to leverage its high-level advocacy to drive down commodity prices – applying aspects of comprehensive price reduction strategies including those that encourage local production of key medicines and commodities;</a:t>
            </a:r>
          </a:p>
          <a:p>
            <a:pPr algn="l" rtl="0"/>
            <a:r>
              <a:rPr lang="en-US" dirty="0" smtClean="0"/>
              <a:t>WHO will strongly support the development of investment case approaches;</a:t>
            </a:r>
          </a:p>
          <a:p>
            <a:pPr algn="l" rtl="0"/>
            <a:r>
              <a:rPr lang="en-US" dirty="0" smtClean="0"/>
              <a:t>WHO and stakeholders should invest in “systems literacy” that encourages affected communities and civil society groups to understand and appreciate opportunities to advocate for sustainable and effective health systems;</a:t>
            </a:r>
          </a:p>
          <a:p>
            <a:pPr algn="l" rtl="0"/>
            <a:r>
              <a:rPr lang="en-US" dirty="0" smtClean="0"/>
              <a:t>WHO and civil society should seize universal health coverage as an opportunity to build unprecedented political momentum based on a strong sense of injustice – Leave No One Behind;</a:t>
            </a:r>
          </a:p>
          <a:p>
            <a:pPr algn="l" rtl="0"/>
            <a:endParaRPr lang="en-US" dirty="0" smtClean="0"/>
          </a:p>
          <a:p>
            <a:pPr algn="l" rtl="0"/>
            <a:r>
              <a:rPr lang="en-US" dirty="0" smtClean="0"/>
              <a:t>The political dimension of universal health coverage was emphasized and such political considerations should be grounded in a human-rights framework;</a:t>
            </a:r>
          </a:p>
          <a:p>
            <a:pPr algn="l" rtl="0"/>
            <a:r>
              <a:rPr lang="en-US" dirty="0" smtClean="0"/>
              <a:t>WHO will continue to pursue appropriate data disaggregation in monitoring progress in health responses, including through the identification of indicators that enables accountability for all populations - a single indicator to track marginalized and overlooked populations is recommended;</a:t>
            </a:r>
          </a:p>
          <a:p>
            <a:pPr algn="l" rtl="0"/>
            <a:r>
              <a:rPr lang="en-US" dirty="0" smtClean="0"/>
              <a:t>The possible broader application of an approach similar to that of the national composite policy index in HIV will be explored;</a:t>
            </a:r>
          </a:p>
          <a:p>
            <a:pPr algn="l" rtl="0"/>
            <a:endParaRPr lang="en-US" dirty="0" smtClean="0"/>
          </a:p>
          <a:p>
            <a:pPr algn="l" rtl="0"/>
            <a:endParaRPr lang="en-US" dirty="0" smtClean="0"/>
          </a:p>
          <a:p>
            <a:pPr algn="l" rtl="0"/>
            <a:endParaRPr lang="en-US"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12</a:t>
            </a:fld>
            <a:endParaRPr lang="en-US" altLang="fr-FR"/>
          </a:p>
        </p:txBody>
      </p:sp>
    </p:spTree>
    <p:extLst>
      <p:ext uri="{BB962C8B-B14F-4D97-AF65-F5344CB8AC3E}">
        <p14:creationId xmlns:p14="http://schemas.microsoft.com/office/powerpoint/2010/main" val="328636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0" fontAlgn="base" latinLnBrk="0" hangingPunct="0">
              <a:lnSpc>
                <a:spcPct val="100000"/>
              </a:lnSpc>
              <a:spcBef>
                <a:spcPct val="30000"/>
              </a:spcBef>
              <a:spcAft>
                <a:spcPct val="0"/>
              </a:spcAft>
              <a:buClrTx/>
              <a:buSzTx/>
              <a:buFontTx/>
              <a:buNone/>
              <a:tabLst/>
              <a:defRPr/>
            </a:pPr>
            <a:r>
              <a:rPr kumimoji="0" lang="en-GB" sz="2000" b="0" i="0" u="none" strike="noStrike" kern="0" cap="none" spc="0" normalizeH="0" baseline="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rPr>
              <a:t>I am starting this presentation with my concluding slide. This is the key message from my intervention today.</a:t>
            </a:r>
            <a:endParaRPr kumimoji="0" lang="en-US" sz="2000" b="0" i="0" u="none" strike="noStrike" kern="0" cap="none" spc="0" normalizeH="0" baseline="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13</a:t>
            </a:fld>
            <a:endParaRPr lang="en-US" altLang="fr-FR"/>
          </a:p>
        </p:txBody>
      </p:sp>
    </p:spTree>
    <p:extLst>
      <p:ext uri="{BB962C8B-B14F-4D97-AF65-F5344CB8AC3E}">
        <p14:creationId xmlns:p14="http://schemas.microsoft.com/office/powerpoint/2010/main" val="372273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1339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0" fontAlgn="base" latinLnBrk="0" hangingPunct="0">
              <a:lnSpc>
                <a:spcPct val="100000"/>
              </a:lnSpc>
              <a:spcBef>
                <a:spcPct val="30000"/>
              </a:spcBef>
              <a:spcAft>
                <a:spcPct val="0"/>
              </a:spcAft>
              <a:buClrTx/>
              <a:buSzTx/>
              <a:buFontTx/>
              <a:buNone/>
              <a:tabLst/>
              <a:defRPr/>
            </a:pPr>
            <a:r>
              <a:rPr kumimoji="0" lang="en-GB" sz="2000" b="0" i="0" u="none" strike="noStrike" kern="0" cap="none" spc="0" normalizeH="0" baseline="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rPr>
              <a:t>I am starting this presentation with my concluding slide. This is the key message from my intervention today.</a:t>
            </a:r>
            <a:endParaRPr kumimoji="0" lang="en-US" sz="2000" b="0" i="0" u="none" strike="noStrike" kern="0" cap="none" spc="0" normalizeH="0" baseline="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2</a:t>
            </a:fld>
            <a:endParaRPr lang="en-US" altLang="fr-FR"/>
          </a:p>
        </p:txBody>
      </p:sp>
    </p:spTree>
    <p:extLst>
      <p:ext uri="{BB962C8B-B14F-4D97-AF65-F5344CB8AC3E}">
        <p14:creationId xmlns:p14="http://schemas.microsoft.com/office/powerpoint/2010/main" val="372273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7738"/>
          </a:xfrm>
        </p:spPr>
      </p:sp>
      <p:sp>
        <p:nvSpPr>
          <p:cNvPr id="3" name="Notes Placeholder 2"/>
          <p:cNvSpPr>
            <a:spLocks noGrp="1"/>
          </p:cNvSpPr>
          <p:nvPr>
            <p:ph type="body" idx="1"/>
          </p:nvPr>
        </p:nvSpPr>
        <p:spPr/>
        <p:txBody>
          <a:bodyPr/>
          <a:lstStyle/>
          <a:p>
            <a:pPr algn="l" rtl="0"/>
            <a:r>
              <a:rPr lang="fr-CH" dirty="0" smtClean="0"/>
              <a:t>Let</a:t>
            </a:r>
            <a:r>
              <a:rPr lang="fr-CH" baseline="0" dirty="0" smtClean="0"/>
              <a:t> me </a:t>
            </a:r>
            <a:r>
              <a:rPr lang="fr-CH" baseline="0" dirty="0" err="1" smtClean="0"/>
              <a:t>start</a:t>
            </a:r>
            <a:r>
              <a:rPr lang="fr-CH" baseline="0" dirty="0" smtClean="0"/>
              <a:t> </a:t>
            </a:r>
            <a:r>
              <a:rPr lang="fr-CH" baseline="0" dirty="0" err="1" smtClean="0"/>
              <a:t>with</a:t>
            </a:r>
            <a:r>
              <a:rPr lang="fr-CH" baseline="0" dirty="0" smtClean="0"/>
              <a:t> a </a:t>
            </a:r>
            <a:r>
              <a:rPr lang="fr-CH" baseline="0" dirty="0" err="1" smtClean="0"/>
              <a:t>brief</a:t>
            </a:r>
            <a:r>
              <a:rPr lang="fr-CH" baseline="0" dirty="0" smtClean="0"/>
              <a:t> </a:t>
            </a:r>
            <a:r>
              <a:rPr lang="fr-CH" baseline="0" dirty="0" err="1" smtClean="0"/>
              <a:t>reminder</a:t>
            </a:r>
            <a:r>
              <a:rPr lang="fr-CH" baseline="0" dirty="0" smtClean="0"/>
              <a:t> of the global </a:t>
            </a:r>
            <a:r>
              <a:rPr lang="fr-CH" baseline="0" dirty="0" err="1" smtClean="0"/>
              <a:t>picture</a:t>
            </a:r>
            <a:r>
              <a:rPr lang="fr-CH" baseline="0" dirty="0" smtClean="0"/>
              <a:t>. </a:t>
            </a:r>
            <a:r>
              <a:rPr lang="fr-CH" baseline="0" dirty="0" err="1" smtClean="0"/>
              <a:t>Many</a:t>
            </a:r>
            <a:r>
              <a:rPr lang="fr-CH" baseline="0" dirty="0" smtClean="0"/>
              <a:t> of </a:t>
            </a:r>
            <a:r>
              <a:rPr lang="fr-CH" baseline="0" dirty="0" err="1" smtClean="0"/>
              <a:t>you</a:t>
            </a:r>
            <a:r>
              <a:rPr lang="fr-CH" baseline="0" dirty="0" smtClean="0"/>
              <a:t> </a:t>
            </a:r>
            <a:r>
              <a:rPr lang="fr-CH" baseline="0" dirty="0" err="1" smtClean="0"/>
              <a:t>will</a:t>
            </a:r>
            <a:r>
              <a:rPr lang="fr-CH" baseline="0" dirty="0" smtClean="0"/>
              <a:t> </a:t>
            </a:r>
            <a:r>
              <a:rPr lang="fr-CH" baseline="0" dirty="0" err="1" smtClean="0"/>
              <a:t>be</a:t>
            </a:r>
            <a:r>
              <a:rPr lang="fr-CH" baseline="0" dirty="0" smtClean="0"/>
              <a:t> </a:t>
            </a:r>
            <a:r>
              <a:rPr lang="fr-CH" baseline="0" dirty="0" err="1" smtClean="0"/>
              <a:t>aware</a:t>
            </a:r>
            <a:r>
              <a:rPr lang="fr-CH" baseline="0" dirty="0" smtClean="0"/>
              <a:t> of </a:t>
            </a:r>
            <a:r>
              <a:rPr lang="fr-CH" baseline="0" dirty="0" err="1" smtClean="0"/>
              <a:t>these</a:t>
            </a:r>
            <a:r>
              <a:rPr lang="fr-CH" baseline="0" dirty="0" smtClean="0"/>
              <a:t> figures and </a:t>
            </a:r>
            <a:r>
              <a:rPr lang="fr-CH" baseline="0" dirty="0" err="1" smtClean="0"/>
              <a:t>some</a:t>
            </a:r>
            <a:r>
              <a:rPr lang="fr-CH" baseline="0" dirty="0" smtClean="0"/>
              <a:t> have been </a:t>
            </a:r>
            <a:r>
              <a:rPr lang="fr-CH" baseline="0" dirty="0" err="1" smtClean="0"/>
              <a:t>mentioned</a:t>
            </a:r>
            <a:r>
              <a:rPr lang="fr-CH" baseline="0" dirty="0" smtClean="0"/>
              <a:t> by </a:t>
            </a:r>
            <a:r>
              <a:rPr lang="fr-CH" baseline="0" dirty="0" err="1" smtClean="0"/>
              <a:t>previous</a:t>
            </a:r>
            <a:r>
              <a:rPr lang="fr-CH" baseline="0" dirty="0" smtClean="0"/>
              <a:t> speakers </a:t>
            </a:r>
            <a:r>
              <a:rPr lang="fr-CH" baseline="0" dirty="0" err="1" smtClean="0"/>
              <a:t>today</a:t>
            </a:r>
            <a:r>
              <a:rPr lang="fr-CH" baseline="0" dirty="0" smtClean="0"/>
              <a:t>.</a:t>
            </a:r>
          </a:p>
          <a:p>
            <a:pPr algn="l" rtl="0"/>
            <a:endParaRPr lang="fr-CH" baseline="0" dirty="0" smtClean="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3</a:t>
            </a:fld>
            <a:endParaRPr lang="en-US" altLang="fr-FR"/>
          </a:p>
        </p:txBody>
      </p:sp>
    </p:spTree>
    <p:extLst>
      <p:ext uri="{BB962C8B-B14F-4D97-AF65-F5344CB8AC3E}">
        <p14:creationId xmlns:p14="http://schemas.microsoft.com/office/powerpoint/2010/main" val="263076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7738"/>
          </a:xfrm>
        </p:spPr>
      </p:sp>
      <p:sp>
        <p:nvSpPr>
          <p:cNvPr id="3" name="Notes Placeholder 2"/>
          <p:cNvSpPr>
            <a:spLocks noGrp="1"/>
          </p:cNvSpPr>
          <p:nvPr>
            <p:ph type="body" idx="1"/>
          </p:nvPr>
        </p:nvSpPr>
        <p:spPr/>
        <p:txBody>
          <a:bodyPr/>
          <a:lstStyle/>
          <a:p>
            <a:pPr algn="l" rtl="0"/>
            <a:r>
              <a:rPr lang="fr-CH" baseline="0" dirty="0" smtClean="0"/>
              <a:t> </a:t>
            </a:r>
            <a:r>
              <a:rPr lang="fr-CH" baseline="0" dirty="0" err="1" smtClean="0"/>
              <a:t>While</a:t>
            </a:r>
            <a:r>
              <a:rPr lang="fr-CH" baseline="0" dirty="0" smtClean="0"/>
              <a:t> effective </a:t>
            </a:r>
            <a:r>
              <a:rPr lang="fr-CH" baseline="0" dirty="0" err="1" smtClean="0"/>
              <a:t>prevention</a:t>
            </a:r>
            <a:r>
              <a:rPr lang="fr-CH" baseline="0" dirty="0" smtClean="0"/>
              <a:t> </a:t>
            </a:r>
            <a:r>
              <a:rPr lang="fr-CH" baseline="0" dirty="0" err="1" smtClean="0"/>
              <a:t>measures</a:t>
            </a:r>
            <a:r>
              <a:rPr lang="fr-CH" baseline="0" dirty="0" smtClean="0"/>
              <a:t> </a:t>
            </a:r>
            <a:r>
              <a:rPr lang="fr-CH" baseline="0" dirty="0" err="1" smtClean="0"/>
              <a:t>exist</a:t>
            </a:r>
            <a:r>
              <a:rPr lang="fr-CH" baseline="0" dirty="0" smtClean="0"/>
              <a:t> </a:t>
            </a:r>
            <a:r>
              <a:rPr lang="fr-CH" baseline="0" dirty="0" err="1" smtClean="0"/>
              <a:t>they</a:t>
            </a:r>
            <a:r>
              <a:rPr lang="fr-CH" baseline="0" dirty="0" smtClean="0"/>
              <a:t> are </a:t>
            </a:r>
            <a:r>
              <a:rPr lang="fr-CH" baseline="0" dirty="0" err="1" smtClean="0"/>
              <a:t>currently</a:t>
            </a:r>
            <a:r>
              <a:rPr lang="fr-CH" baseline="0" dirty="0" smtClean="0"/>
              <a:t> </a:t>
            </a:r>
            <a:r>
              <a:rPr lang="fr-CH" baseline="0" dirty="0" err="1" smtClean="0"/>
              <a:t>failing</a:t>
            </a:r>
            <a:r>
              <a:rPr lang="fr-CH" baseline="0" dirty="0" smtClean="0"/>
              <a:t> </a:t>
            </a:r>
            <a:r>
              <a:rPr lang="fr-CH" baseline="0" dirty="0" err="1" smtClean="0"/>
              <a:t>indigenous</a:t>
            </a:r>
            <a:r>
              <a:rPr lang="fr-CH" baseline="0" dirty="0" smtClean="0"/>
              <a:t> peoples in </a:t>
            </a:r>
            <a:r>
              <a:rPr lang="fr-CH" baseline="0" dirty="0" err="1" smtClean="0"/>
              <a:t>many</a:t>
            </a:r>
            <a:r>
              <a:rPr lang="fr-CH" baseline="0" dirty="0" smtClean="0"/>
              <a:t> </a:t>
            </a:r>
            <a:r>
              <a:rPr lang="fr-CH" baseline="0" dirty="0" err="1" smtClean="0"/>
              <a:t>contexts</a:t>
            </a:r>
            <a:r>
              <a:rPr lang="fr-CH" baseline="0" dirty="0" smtClean="0"/>
              <a:t>  – </a:t>
            </a:r>
            <a:r>
              <a:rPr lang="fr-CH" baseline="0" dirty="0" err="1" smtClean="0"/>
              <a:t>eitehr</a:t>
            </a:r>
            <a:r>
              <a:rPr lang="fr-CH" baseline="0" dirty="0" smtClean="0"/>
              <a:t> </a:t>
            </a:r>
            <a:r>
              <a:rPr lang="fr-CH" baseline="0" dirty="0" err="1" smtClean="0"/>
              <a:t>because</a:t>
            </a:r>
            <a:r>
              <a:rPr lang="fr-CH" baseline="0" dirty="0" smtClean="0"/>
              <a:t> of inefficient </a:t>
            </a:r>
            <a:r>
              <a:rPr lang="fr-CH" baseline="0" dirty="0" err="1" smtClean="0"/>
              <a:t>scale</a:t>
            </a:r>
            <a:r>
              <a:rPr lang="fr-CH" baseline="0" dirty="0" smtClean="0"/>
              <a:t>  in </a:t>
            </a:r>
            <a:r>
              <a:rPr lang="fr-CH" baseline="0" dirty="0" err="1" smtClean="0"/>
              <a:t>through</a:t>
            </a:r>
            <a:r>
              <a:rPr lang="fr-CH" baseline="0" dirty="0" smtClean="0"/>
              <a:t> </a:t>
            </a:r>
            <a:r>
              <a:rPr lang="fr-CH" baseline="0" dirty="0" err="1" smtClean="0"/>
              <a:t>poor</a:t>
            </a:r>
            <a:r>
              <a:rPr lang="fr-CH" baseline="0" dirty="0" smtClean="0"/>
              <a:t> programme design</a:t>
            </a:r>
            <a:endParaRPr lang="en-US"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4</a:t>
            </a:fld>
            <a:endParaRPr lang="en-US" altLang="fr-FR"/>
          </a:p>
        </p:txBody>
      </p:sp>
    </p:spTree>
    <p:extLst>
      <p:ext uri="{BB962C8B-B14F-4D97-AF65-F5344CB8AC3E}">
        <p14:creationId xmlns:p14="http://schemas.microsoft.com/office/powerpoint/2010/main" val="263076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smtClean="0"/>
          </a:p>
          <a:p>
            <a:pPr algn="l" rtl="0"/>
            <a:r>
              <a:rPr lang="en-US" dirty="0" smtClean="0"/>
              <a:t>Suicide Rates in Cancer Patients in the Current Era in United States</a:t>
            </a:r>
          </a:p>
          <a:p>
            <a:pPr algn="l" rtl="0"/>
            <a:r>
              <a:rPr lang="en-US" dirty="0" err="1" smtClean="0"/>
              <a:t>Vivek</a:t>
            </a:r>
            <a:r>
              <a:rPr lang="en-US" dirty="0" smtClean="0"/>
              <a:t> Kumar, M.D., Neha Chaudhary, M.D., </a:t>
            </a:r>
            <a:r>
              <a:rPr lang="en-US" dirty="0" err="1" smtClean="0"/>
              <a:t>Parita</a:t>
            </a:r>
            <a:r>
              <a:rPr lang="en-US" dirty="0" smtClean="0"/>
              <a:t> </a:t>
            </a:r>
            <a:r>
              <a:rPr lang="en-US" dirty="0" err="1" smtClean="0"/>
              <a:t>Soni</a:t>
            </a:r>
            <a:r>
              <a:rPr lang="en-US" dirty="0" smtClean="0"/>
              <a:t>, M.B.B.S., </a:t>
            </a:r>
            <a:r>
              <a:rPr lang="en-US" dirty="0" err="1" smtClean="0"/>
              <a:t>Prameeta</a:t>
            </a:r>
            <a:r>
              <a:rPr lang="en-US" dirty="0" smtClean="0"/>
              <a:t> </a:t>
            </a:r>
            <a:r>
              <a:rPr lang="en-US" dirty="0" err="1" smtClean="0"/>
              <a:t>Jha</a:t>
            </a:r>
            <a:r>
              <a:rPr lang="en-US" dirty="0" smtClean="0"/>
              <a:t>, M.B.B.S.</a:t>
            </a:r>
          </a:p>
          <a:p>
            <a:pPr algn="l" rtl="0"/>
            <a:r>
              <a:rPr lang="en-US" dirty="0" smtClean="0"/>
              <a:t>Published Online:26 Jan 2017https://doi.org/10.1176/appi.ajp-rj.2017.120104 </a:t>
            </a:r>
          </a:p>
          <a:p>
            <a:pPr algn="l" rtl="0"/>
            <a:endParaRPr lang="en-GB" dirty="0" smtClean="0"/>
          </a:p>
          <a:p>
            <a:pPr algn="l" rtl="0"/>
            <a:r>
              <a:rPr lang="en-US" dirty="0" smtClean="0"/>
              <a:t>Sara </a:t>
            </a:r>
            <a:r>
              <a:rPr lang="en-US" dirty="0" err="1" smtClean="0"/>
              <a:t>Croxford</a:t>
            </a:r>
            <a:r>
              <a:rPr lang="en-US" dirty="0" smtClean="0"/>
              <a:t> et al (2017) Mortality and causes of death in people diagnosed with HIV in the era of highly active antiretroviral therapy compared with the general population: an analysis of a national observational cohort</a:t>
            </a:r>
            <a:r>
              <a:rPr lang="en-US" baseline="0" dirty="0" smtClean="0"/>
              <a:t>. The Lancet Public Health. </a:t>
            </a:r>
            <a:r>
              <a:rPr lang="en-US" sz="1300" b="0" i="0" u="none" strike="noStrike" kern="1200" dirty="0" smtClean="0">
                <a:solidFill>
                  <a:schemeClr val="tx1"/>
                </a:solidFill>
                <a:effectLst/>
                <a:latin typeface="Arial" charset="0"/>
                <a:ea typeface="Arial" charset="0"/>
                <a:cs typeface="Arial" charset="0"/>
                <a:hlinkClick r:id="rId3" tooltip="Go to table of contents for this volume/issue"/>
              </a:rPr>
              <a:t>Volume 2, Issue 1</a:t>
            </a:r>
            <a:r>
              <a:rPr lang="en-US" sz="1300" b="0" i="0" kern="1200" dirty="0" smtClean="0">
                <a:solidFill>
                  <a:schemeClr val="tx1"/>
                </a:solidFill>
                <a:effectLst/>
                <a:latin typeface="Arial" charset="0"/>
                <a:ea typeface="Arial" charset="0"/>
                <a:cs typeface="Arial" charset="0"/>
              </a:rPr>
              <a:t>, January 2017, Pages e35-e46</a:t>
            </a:r>
            <a:r>
              <a:rPr lang="en-US" sz="1300" b="0" i="0" kern="1200" baseline="0" dirty="0" smtClean="0">
                <a:solidFill>
                  <a:schemeClr val="tx1"/>
                </a:solidFill>
                <a:effectLst/>
                <a:latin typeface="Arial" charset="0"/>
                <a:ea typeface="Arial" charset="0"/>
                <a:cs typeface="Arial" charset="0"/>
              </a:rPr>
              <a:t> </a:t>
            </a:r>
            <a:r>
              <a:rPr lang="en-US" dirty="0" smtClean="0"/>
              <a:t>https://doi.org/10.1016/S2468-2667(16)30020-2</a:t>
            </a: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5</a:t>
            </a:fld>
            <a:endParaRPr lang="en-US" altLang="fr-FR"/>
          </a:p>
        </p:txBody>
      </p:sp>
    </p:spTree>
    <p:extLst>
      <p:ext uri="{BB962C8B-B14F-4D97-AF65-F5344CB8AC3E}">
        <p14:creationId xmlns:p14="http://schemas.microsoft.com/office/powerpoint/2010/main" val="64513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7738"/>
          </a:xfrm>
        </p:spPr>
      </p:sp>
      <p:sp>
        <p:nvSpPr>
          <p:cNvPr id="3" name="Notes Placeholder 2"/>
          <p:cNvSpPr>
            <a:spLocks noGrp="1"/>
          </p:cNvSpPr>
          <p:nvPr>
            <p:ph type="body" idx="1"/>
          </p:nvPr>
        </p:nvSpPr>
        <p:spPr/>
        <p:txBody>
          <a:bodyPr/>
          <a:lstStyle/>
          <a:p>
            <a:pPr algn="l" rtl="0"/>
            <a:endParaRPr lang="fr-CH" baseline="0" dirty="0" smtClean="0"/>
          </a:p>
          <a:p>
            <a:pPr algn="l" rtl="0"/>
            <a:r>
              <a:rPr lang="fr-CH" baseline="0" dirty="0" smtClean="0"/>
              <a:t>Webster, P (2016) </a:t>
            </a:r>
            <a:r>
              <a:rPr lang="fr-CH" baseline="0" dirty="0" err="1" smtClean="0"/>
              <a:t>Canada’s</a:t>
            </a:r>
            <a:r>
              <a:rPr lang="fr-CH" baseline="0" dirty="0" smtClean="0"/>
              <a:t> </a:t>
            </a:r>
            <a:r>
              <a:rPr lang="fr-CH" baseline="0" dirty="0" err="1" smtClean="0"/>
              <a:t>indigenous</a:t>
            </a:r>
            <a:r>
              <a:rPr lang="fr-CH" baseline="0" dirty="0" smtClean="0"/>
              <a:t> suicide </a:t>
            </a:r>
            <a:r>
              <a:rPr lang="fr-CH" baseline="0" dirty="0" err="1" smtClean="0"/>
              <a:t>crisis</a:t>
            </a:r>
            <a:r>
              <a:rPr lang="fr-CH" baseline="0" dirty="0" smtClean="0"/>
              <a:t>. The Lancet, Volume 387   https://doi.org/10.1016/S0140-6736(16)30836-4</a:t>
            </a:r>
          </a:p>
          <a:p>
            <a:pPr algn="l" rtl="0"/>
            <a:endParaRPr lang="fr-CH"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Armstrong G, </a:t>
            </a:r>
            <a:r>
              <a:rPr lang="en-US" dirty="0" err="1" smtClean="0"/>
              <a:t>Pirkis</a:t>
            </a:r>
            <a:r>
              <a:rPr lang="en-US" dirty="0" smtClean="0"/>
              <a:t> J, </a:t>
            </a:r>
            <a:r>
              <a:rPr lang="en-US" dirty="0" err="1" smtClean="0"/>
              <a:t>Arabena</a:t>
            </a:r>
            <a:r>
              <a:rPr lang="en-US" dirty="0" smtClean="0"/>
              <a:t> K, Currier D, </a:t>
            </a:r>
            <a:r>
              <a:rPr lang="en-US" dirty="0" err="1" smtClean="0"/>
              <a:t>Spittal</a:t>
            </a:r>
            <a:r>
              <a:rPr lang="en-US" dirty="0" smtClean="0"/>
              <a:t> MJ, </a:t>
            </a:r>
            <a:r>
              <a:rPr lang="en-US" dirty="0" err="1" smtClean="0"/>
              <a:t>Jorm</a:t>
            </a:r>
            <a:r>
              <a:rPr lang="en-US" dirty="0" smtClean="0"/>
              <a:t> AF. (2017) Suicidal </a:t>
            </a:r>
            <a:r>
              <a:rPr lang="en-US" dirty="0" err="1" smtClean="0"/>
              <a:t>behaviour</a:t>
            </a:r>
            <a:r>
              <a:rPr lang="en-US" dirty="0" smtClean="0"/>
              <a:t> in Indigenous compared to non-Indigenous males in urban and regional Australia: Prevalence data suggest disparities increase across age groups.</a:t>
            </a:r>
            <a:r>
              <a:rPr lang="en-US" baseline="0" dirty="0" smtClean="0"/>
              <a:t> </a:t>
            </a:r>
            <a:r>
              <a:rPr lang="en-US" dirty="0" err="1" smtClean="0"/>
              <a:t>Aust</a:t>
            </a:r>
            <a:r>
              <a:rPr lang="en-US" dirty="0" smtClean="0"/>
              <a:t> N Z J Psychiatry. 2017 Dec;51(12):1240-1248. </a:t>
            </a:r>
            <a:r>
              <a:rPr lang="en-US" dirty="0" err="1" smtClean="0"/>
              <a:t>doi</a:t>
            </a:r>
            <a:r>
              <a:rPr lang="en-US" dirty="0" smtClean="0"/>
              <a:t>: 10.1177/0004867417704059.</a:t>
            </a: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6</a:t>
            </a:fld>
            <a:endParaRPr lang="en-US" altLang="fr-FR"/>
          </a:p>
        </p:txBody>
      </p:sp>
    </p:spTree>
    <p:extLst>
      <p:ext uri="{BB962C8B-B14F-4D97-AF65-F5344CB8AC3E}">
        <p14:creationId xmlns:p14="http://schemas.microsoft.com/office/powerpoint/2010/main" val="263076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WHO recognizes suicide as a public health priority. The first WHO World Suicide Report “Preventing suicide: a global imperative” published in 2014, aims to increase the awareness of the public health significance of suicide and suicide attempts and to make suicide prevention a high priority on the global public health agenda. It also aims to encourage and support countries to develop or strengthen comprehensive suicide prevention strategies in a multisectoral public health approach.</a:t>
            </a:r>
          </a:p>
          <a:p>
            <a:pPr algn="l" rtl="0"/>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Auger, M (2016) Cultural Continuity as a Determinant of</a:t>
            </a:r>
            <a:r>
              <a:rPr lang="en-US" baseline="0" dirty="0" smtClean="0"/>
              <a:t> </a:t>
            </a:r>
            <a:r>
              <a:rPr lang="en-US" dirty="0" smtClean="0"/>
              <a:t>Indigenous Peoples’ Health: A </a:t>
            </a:r>
            <a:r>
              <a:rPr lang="en-US" dirty="0" err="1" smtClean="0"/>
              <a:t>Metasynthesis</a:t>
            </a:r>
            <a:r>
              <a:rPr lang="en-US" dirty="0" smtClean="0"/>
              <a:t> of</a:t>
            </a:r>
            <a:r>
              <a:rPr lang="en-US" baseline="0" dirty="0" smtClean="0"/>
              <a:t> </a:t>
            </a:r>
            <a:r>
              <a:rPr lang="en-US" dirty="0" smtClean="0"/>
              <a:t>Qualitative Research in Canada and the United</a:t>
            </a:r>
            <a:r>
              <a:rPr lang="en-US" baseline="0" dirty="0" smtClean="0"/>
              <a:t> </a:t>
            </a:r>
            <a:r>
              <a:rPr lang="en-US" dirty="0" smtClean="0"/>
              <a:t>States.</a:t>
            </a:r>
            <a:r>
              <a:rPr lang="en-US" baseline="0" dirty="0" smtClean="0"/>
              <a:t> </a:t>
            </a:r>
            <a:r>
              <a:rPr lang="en-US" dirty="0" smtClean="0"/>
              <a:t>The International Indigenous Policy Journal Volume 7 Issue 4 Social Determinants of Indigenous Well-Being: Building a More Complete Understanding </a:t>
            </a:r>
            <a:r>
              <a:rPr lang="nl-NL" dirty="0" smtClean="0"/>
              <a:t>m: http://ir.lib.uwo.ca/iipj/vol7/iss4/3</a:t>
            </a:r>
            <a:r>
              <a:rPr lang="nl-NL" baseline="0" dirty="0" smtClean="0"/>
              <a:t> </a:t>
            </a:r>
            <a:r>
              <a:rPr lang="nl-NL" dirty="0" smtClean="0"/>
              <a:t>DOI: 10.18584/iipj.2016.7.4.3</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Lin PH, Liao SC, Chen IM, </a:t>
            </a:r>
            <a:r>
              <a:rPr lang="en-US" dirty="0" err="1" smtClean="0"/>
              <a:t>Kuo</a:t>
            </a:r>
            <a:r>
              <a:rPr lang="en-US" dirty="0" smtClean="0"/>
              <a:t> PH, Shan JC, Lee MB, and Chen WJ (2017)  Impact of universal health coverage on suicide risk in newly diagnosed cancer patients: Population-based cohort study from 1985 to 2007 in Taiwan. </a:t>
            </a:r>
            <a:r>
              <a:rPr lang="en-US" dirty="0" err="1" smtClean="0"/>
              <a:t>Psychooncology</a:t>
            </a:r>
            <a:r>
              <a:rPr lang="en-US" dirty="0" smtClean="0"/>
              <a:t>. 2017 Nov;26(11):1852-1859. </a:t>
            </a:r>
            <a:r>
              <a:rPr lang="en-US" dirty="0" err="1" smtClean="0"/>
              <a:t>doi</a:t>
            </a:r>
            <a:r>
              <a:rPr lang="en-US" dirty="0" smtClean="0"/>
              <a:t>: 10.1002/pon.4396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National Health Insurance (NHI), launched in 1995 in Taiwan, lightens patient's financial burdens but its effect on the suicide risk in cancer patients is unclear. We aimed to investigate the impacts of the NHI on the suicide in newly diagnosed cancer patients.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Methods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identified patients with newly diagnosed cancer from the nationwide Taiwan Cancer Registration from 1985 to 2007, and ascertained suicide deaths from the national database of registered deaths between 1985 and 2009. Standardized mortality ratio (SMR) of suicide risk among patients with cancer was calculated, and the suicide risk ratios were examined by gender, age group, and prognosis.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Results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the 916 337 registered cancer patients with 4 300 953 person‐years, 2 543 died by suicide, with a suicide rate of 59.1 per 100 000 person‐years. Compared to the general population, cancer patients had an SMR of 2.47 for suicide, with a higher figure for males (2.73), age 45 to 64 (2.89), and cancer of poor prognosis (3.19). The suicide risk was highest in the first 2 years after the initial diagnosis. Comparing the cohorts of the period before (1985 to 1992) and after (1996 to 2007) the launch of NHI, we saw a reduction in the SMR within the first 2 years after cancer diagnosis (20%), with more prominent reduction for females (29%), age under 45 (69%), and cancer of good prognosis (33%).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Conclusions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universal health coverage relieving both physical and psychological distress may account for the post‐NHI reduction of immediate suicide risk in patients of newly diagnosed cancer.</a:t>
            </a:r>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7</a:t>
            </a:fld>
            <a:endParaRPr lang="en-US" altLang="fr-FR"/>
          </a:p>
        </p:txBody>
      </p:sp>
    </p:spTree>
    <p:extLst>
      <p:ext uri="{BB962C8B-B14F-4D97-AF65-F5344CB8AC3E}">
        <p14:creationId xmlns:p14="http://schemas.microsoft.com/office/powerpoint/2010/main" val="64513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H" baseline="0" dirty="0" smtClean="0"/>
              <a:t>UHC </a:t>
            </a:r>
            <a:r>
              <a:rPr lang="fr-CH" baseline="0" dirty="0" err="1" smtClean="0"/>
              <a:t>is</a:t>
            </a:r>
            <a:r>
              <a:rPr lang="fr-CH" baseline="0" dirty="0" smtClean="0"/>
              <a:t> a people-</a:t>
            </a:r>
            <a:r>
              <a:rPr lang="fr-CH" baseline="0" dirty="0" err="1" smtClean="0"/>
              <a:t>centered</a:t>
            </a:r>
            <a:r>
              <a:rPr lang="fr-CH" baseline="0" dirty="0" smtClean="0"/>
              <a:t> </a:t>
            </a:r>
            <a:r>
              <a:rPr lang="fr-CH" baseline="0" dirty="0" err="1" smtClean="0"/>
              <a:t>approach</a:t>
            </a:r>
            <a:r>
              <a:rPr lang="fr-CH" baseline="0" dirty="0" smtClean="0"/>
              <a:t>. A call to action </a:t>
            </a:r>
            <a:r>
              <a:rPr lang="fr-CH" baseline="0" dirty="0" err="1" smtClean="0"/>
              <a:t>was</a:t>
            </a:r>
            <a:r>
              <a:rPr lang="fr-CH" baseline="0" dirty="0" smtClean="0"/>
              <a:t> </a:t>
            </a:r>
            <a:r>
              <a:rPr lang="fr-CH" baseline="0" dirty="0" err="1" smtClean="0"/>
              <a:t>launched</a:t>
            </a:r>
            <a:r>
              <a:rPr lang="fr-CH" baseline="0" dirty="0" smtClean="0"/>
              <a:t> by WHO at the UNGA in 2017 and the </a:t>
            </a:r>
            <a:r>
              <a:rPr lang="fr-CH" baseline="0" dirty="0" err="1" smtClean="0"/>
              <a:t>momentum</a:t>
            </a:r>
            <a:r>
              <a:rPr lang="fr-CH" baseline="0" dirty="0" smtClean="0"/>
              <a:t> </a:t>
            </a:r>
            <a:r>
              <a:rPr lang="fr-CH" baseline="0" dirty="0" err="1" smtClean="0"/>
              <a:t>is</a:t>
            </a:r>
            <a:r>
              <a:rPr lang="fr-CH" baseline="0" dirty="0" smtClean="0"/>
              <a:t> picking up </a:t>
            </a:r>
            <a:r>
              <a:rPr lang="fr-CH" baseline="0" dirty="0" err="1" smtClean="0"/>
              <a:t>strongly</a:t>
            </a:r>
            <a:r>
              <a:rPr lang="fr-CH" baseline="0" dirty="0" smtClean="0"/>
              <a:t> </a:t>
            </a:r>
            <a:r>
              <a:rPr lang="fr-CH" baseline="0" dirty="0" err="1" smtClean="0"/>
              <a:t>globallay</a:t>
            </a:r>
            <a:r>
              <a:rPr lang="fr-CH" baseline="0" dirty="0" smtClean="0"/>
              <a:t> and in countries and </a:t>
            </a:r>
            <a:r>
              <a:rPr lang="fr-CH" baseline="0" dirty="0" err="1" smtClean="0"/>
              <a:t>communities</a:t>
            </a:r>
            <a:r>
              <a:rPr lang="fr-CH" baseline="0" dirty="0" smtClean="0"/>
              <a:t> ... and </a:t>
            </a:r>
            <a:r>
              <a:rPr lang="fr-CH" baseline="0" dirty="0" err="1" smtClean="0"/>
              <a:t>while</a:t>
            </a:r>
            <a:r>
              <a:rPr lang="fr-CH" baseline="0" dirty="0" smtClean="0"/>
              <a:t> the focus </a:t>
            </a:r>
            <a:r>
              <a:rPr lang="fr-CH" baseline="0" dirty="0" err="1" smtClean="0"/>
              <a:t>is</a:t>
            </a:r>
            <a:r>
              <a:rPr lang="fr-CH" baseline="0" dirty="0" smtClean="0"/>
              <a:t> on </a:t>
            </a:r>
            <a:r>
              <a:rPr lang="fr-CH" baseline="0" dirty="0" err="1" smtClean="0"/>
              <a:t>health</a:t>
            </a:r>
            <a:r>
              <a:rPr lang="fr-CH" baseline="0" dirty="0" smtClean="0"/>
              <a:t>, </a:t>
            </a:r>
            <a:r>
              <a:rPr lang="fr-CH" baseline="0" dirty="0" err="1" smtClean="0"/>
              <a:t>it</a:t>
            </a:r>
            <a:r>
              <a:rPr lang="fr-CH" baseline="0" dirty="0" smtClean="0"/>
              <a:t> </a:t>
            </a:r>
            <a:r>
              <a:rPr lang="fr-CH" baseline="0" dirty="0" err="1" smtClean="0"/>
              <a:t>will</a:t>
            </a:r>
            <a:r>
              <a:rPr lang="fr-CH" baseline="0" dirty="0" smtClean="0"/>
              <a:t> </a:t>
            </a:r>
            <a:r>
              <a:rPr lang="fr-CH" baseline="0" dirty="0" err="1" smtClean="0"/>
              <a:t>require</a:t>
            </a:r>
            <a:r>
              <a:rPr lang="fr-CH" baseline="0" dirty="0" smtClean="0"/>
              <a:t> cross-sectoral </a:t>
            </a:r>
            <a:r>
              <a:rPr lang="fr-CH" baseline="0" dirty="0" err="1" smtClean="0"/>
              <a:t>momentum</a:t>
            </a:r>
            <a:r>
              <a:rPr lang="fr-CH" baseline="0" dirty="0" smtClean="0"/>
              <a:t> to </a:t>
            </a:r>
            <a:r>
              <a:rPr lang="fr-CH" baseline="0" dirty="0" err="1" smtClean="0"/>
              <a:t>be</a:t>
            </a:r>
            <a:r>
              <a:rPr lang="fr-CH" baseline="0" dirty="0" smtClean="0"/>
              <a:t> </a:t>
            </a:r>
            <a:r>
              <a:rPr lang="fr-CH" baseline="0" dirty="0" err="1" smtClean="0"/>
              <a:t>successful</a:t>
            </a:r>
            <a:r>
              <a:rPr lang="fr-CH" baseline="0" dirty="0" smtClean="0"/>
              <a:t>, </a:t>
            </a:r>
            <a:r>
              <a:rPr lang="fr-CH" baseline="0" dirty="0" err="1" smtClean="0"/>
              <a:t>with</a:t>
            </a:r>
            <a:r>
              <a:rPr lang="fr-CH" baseline="0" dirty="0" smtClean="0"/>
              <a:t> the </a:t>
            </a:r>
            <a:r>
              <a:rPr lang="fr-CH" baseline="0" dirty="0" err="1" smtClean="0"/>
              <a:t>health</a:t>
            </a:r>
            <a:r>
              <a:rPr lang="fr-CH" baseline="0" dirty="0" smtClean="0"/>
              <a:t> </a:t>
            </a:r>
            <a:r>
              <a:rPr lang="fr-CH" baseline="0" dirty="0" err="1" smtClean="0"/>
              <a:t>sector</a:t>
            </a:r>
            <a:r>
              <a:rPr lang="fr-CH" baseline="0" dirty="0" smtClean="0"/>
              <a:t> </a:t>
            </a:r>
            <a:r>
              <a:rPr lang="en-US" baseline="0" dirty="0" smtClean="0"/>
              <a:t>sector being the major driver. A central paradigm in this discussion is to leave one behind. This is also an </a:t>
            </a:r>
            <a:r>
              <a:rPr lang="en-US" baseline="0" dirty="0" err="1" smtClean="0"/>
              <a:t>oppportunity</a:t>
            </a:r>
            <a:r>
              <a:rPr lang="en-US" baseline="0" dirty="0" smtClean="0"/>
              <a:t> to increase domestic resource for health to allocate pooled fund to nationally identified health service package.</a:t>
            </a:r>
            <a:endParaRPr lang="en-US"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B321ABDA-DCEE-4395-AFC2-C4CBA89A2859}" type="datetime3">
              <a:rPr lang="en-US" altLang="fr-FR" smtClean="0"/>
              <a:pPr/>
              <a:t>24 July 2018</a:t>
            </a:fld>
            <a:endParaRPr lang="en-US" altLang="fr-FR"/>
          </a:p>
        </p:txBody>
      </p:sp>
      <p:sp>
        <p:nvSpPr>
          <p:cNvPr id="6" name="Slide Number Placeholder 5"/>
          <p:cNvSpPr>
            <a:spLocks noGrp="1"/>
          </p:cNvSpPr>
          <p:nvPr>
            <p:ph type="sldNum" sz="quarter" idx="12"/>
          </p:nvPr>
        </p:nvSpPr>
        <p:spPr/>
        <p:txBody>
          <a:bodyPr/>
          <a:lstStyle/>
          <a:p>
            <a:fld id="{5CB7CEB9-0AAC-4411-A5C7-4D19BC640164}" type="slidenum">
              <a:rPr lang="en-US" altLang="fr-FR" smtClean="0"/>
              <a:pPr/>
              <a:t>8</a:t>
            </a:fld>
            <a:endParaRPr lang="en-US" altLang="fr-FR"/>
          </a:p>
        </p:txBody>
      </p:sp>
    </p:spTree>
    <p:extLst>
      <p:ext uri="{BB962C8B-B14F-4D97-AF65-F5344CB8AC3E}">
        <p14:creationId xmlns:p14="http://schemas.microsoft.com/office/powerpoint/2010/main" val="309308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98500"/>
            <a:ext cx="4933950" cy="34893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30000" noProof="0" dirty="0" smtClean="0">
              <a:ln>
                <a:noFill/>
              </a:ln>
              <a:solidFill>
                <a:srgbClr val="000066"/>
              </a:solidFill>
              <a:effectLst/>
              <a:uLnTx/>
              <a:uFillTx/>
              <a:latin typeface="Ebrima" panose="02000000000000000000" pitchFamily="2" charset="0"/>
              <a:ea typeface="Ebrima" panose="02000000000000000000" pitchFamily="2" charset="0"/>
              <a:cs typeface="Ebrima" panose="02000000000000000000" pitchFamily="2" charset="0"/>
            </a:endParaRPr>
          </a:p>
          <a:p>
            <a:pPr marL="0" marR="0" indent="0" algn="l" defTabSz="914400" rtl="1" eaLnBrk="0" fontAlgn="base" latinLnBrk="0" hangingPunct="0">
              <a:lnSpc>
                <a:spcPct val="100000"/>
              </a:lnSpc>
              <a:spcBef>
                <a:spcPct val="30000"/>
              </a:spcBef>
              <a:spcAft>
                <a:spcPct val="0"/>
              </a:spcAft>
              <a:buClrTx/>
              <a:buSzTx/>
              <a:buFontTx/>
              <a:buNone/>
              <a:tabLst/>
              <a:defRPr/>
            </a:pPr>
            <a:r>
              <a:rPr lang="en-GB" dirty="0" smtClean="0"/>
              <a:t>At</a:t>
            </a:r>
            <a:r>
              <a:rPr lang="en-GB" baseline="0" dirty="0" smtClean="0"/>
              <a:t> the heart of UHC is that all people receive the services they need of sufficient quality without incurring financial hardship. There are three dimensions to this. First it is about financing and costs. This includes issues like how much is covered, how many resources are made available, and how costs are being shared. The second dimension is which services are being included and offered in the UHC packages. And thirdly, it is about populations and locations: who requires special focus and where are extra efforts needed to reach? In essence this is very much what the HIV movement over the last 30 has been struggling with, and continues to aspire to address. </a:t>
            </a:r>
            <a:endParaRPr lang="en-GB" dirty="0"/>
          </a:p>
        </p:txBody>
      </p:sp>
      <p:sp>
        <p:nvSpPr>
          <p:cNvPr id="4" name="Slide Number Placeholder 3"/>
          <p:cNvSpPr>
            <a:spLocks noGrp="1"/>
          </p:cNvSpPr>
          <p:nvPr>
            <p:ph type="sldNum" sz="quarter" idx="10"/>
          </p:nvPr>
        </p:nvSpPr>
        <p:spPr/>
        <p:txBody>
          <a:bodyPr/>
          <a:lstStyle/>
          <a:p>
            <a:fld id="{50CF3B8D-1476-45BC-81BF-7DD4DF31930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20837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4933" y="5920949"/>
            <a:ext cx="2990321" cy="91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062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65" y="7334294"/>
            <a:ext cx="208040" cy="3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82" tIns="51491" rIns="102982" bIns="51491">
            <a:spAutoFit/>
          </a:bodyPr>
          <a:lstStyle>
            <a:lvl1pPr defTabSz="457200">
              <a:defRPr sz="3900" b="1">
                <a:solidFill>
                  <a:srgbClr val="000066"/>
                </a:solidFill>
                <a:latin typeface="Arial" pitchFamily="34" charset="0"/>
                <a:cs typeface="Arial" pitchFamily="34" charset="0"/>
              </a:defRPr>
            </a:lvl1pPr>
            <a:lvl2pPr marL="742950" indent="-285750" defTabSz="457200">
              <a:defRPr sz="3900" b="1">
                <a:solidFill>
                  <a:srgbClr val="000066"/>
                </a:solidFill>
                <a:latin typeface="Arial" pitchFamily="34" charset="0"/>
                <a:cs typeface="Arial" pitchFamily="34" charset="0"/>
              </a:defRPr>
            </a:lvl2pPr>
            <a:lvl3pPr marL="1143000" indent="-228600" defTabSz="457200">
              <a:defRPr sz="3900" b="1">
                <a:solidFill>
                  <a:srgbClr val="000066"/>
                </a:solidFill>
                <a:latin typeface="Arial" pitchFamily="34" charset="0"/>
                <a:cs typeface="Arial" pitchFamily="34" charset="0"/>
              </a:defRPr>
            </a:lvl3pPr>
            <a:lvl4pPr marL="1600200" indent="-228600" defTabSz="457200">
              <a:defRPr sz="3900" b="1">
                <a:solidFill>
                  <a:srgbClr val="000066"/>
                </a:solidFill>
                <a:latin typeface="Arial" pitchFamily="34" charset="0"/>
                <a:cs typeface="Arial" pitchFamily="34" charset="0"/>
              </a:defRPr>
            </a:lvl4pPr>
            <a:lvl5pPr marL="2057400" indent="-228600" defTabSz="457200">
              <a:defRPr sz="3900" b="1">
                <a:solidFill>
                  <a:srgbClr val="000066"/>
                </a:solidFill>
                <a:latin typeface="Arial" pitchFamily="34" charset="0"/>
                <a:cs typeface="Arial" pitchFamily="34" charset="0"/>
              </a:defRPr>
            </a:lvl5pPr>
            <a:lvl6pPr marL="25146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1800">
              <a:solidFill>
                <a:srgbClr val="000000"/>
              </a:solidFill>
            </a:endParaRPr>
          </a:p>
        </p:txBody>
      </p:sp>
      <p:sp>
        <p:nvSpPr>
          <p:cNvPr id="6" name="CuadroTexto 18"/>
          <p:cNvSpPr txBox="1">
            <a:spLocks noChangeArrowheads="1"/>
          </p:cNvSpPr>
          <p:nvPr userDrawn="1"/>
        </p:nvSpPr>
        <p:spPr bwMode="auto">
          <a:xfrm>
            <a:off x="455681" y="6959609"/>
            <a:ext cx="3551237" cy="3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82" tIns="51491" rIns="102982" bIns="51491">
            <a:spAutoFit/>
          </a:bodyPr>
          <a:lstStyle>
            <a:lvl1pPr defTabSz="457200">
              <a:defRPr sz="3900" b="1">
                <a:solidFill>
                  <a:srgbClr val="000066"/>
                </a:solidFill>
                <a:latin typeface="Arial" pitchFamily="34" charset="0"/>
                <a:cs typeface="Arial" pitchFamily="34" charset="0"/>
              </a:defRPr>
            </a:lvl1pPr>
            <a:lvl2pPr marL="742950" indent="-285750" defTabSz="457200">
              <a:defRPr sz="3900" b="1">
                <a:solidFill>
                  <a:srgbClr val="000066"/>
                </a:solidFill>
                <a:latin typeface="Arial" pitchFamily="34" charset="0"/>
                <a:cs typeface="Arial" pitchFamily="34" charset="0"/>
              </a:defRPr>
            </a:lvl2pPr>
            <a:lvl3pPr marL="1143000" indent="-228600" defTabSz="457200">
              <a:defRPr sz="3900" b="1">
                <a:solidFill>
                  <a:srgbClr val="000066"/>
                </a:solidFill>
                <a:latin typeface="Arial" pitchFamily="34" charset="0"/>
                <a:cs typeface="Arial" pitchFamily="34" charset="0"/>
              </a:defRPr>
            </a:lvl3pPr>
            <a:lvl4pPr marL="1600200" indent="-228600" defTabSz="457200">
              <a:defRPr sz="3900" b="1">
                <a:solidFill>
                  <a:srgbClr val="000066"/>
                </a:solidFill>
                <a:latin typeface="Arial" pitchFamily="34" charset="0"/>
                <a:cs typeface="Arial" pitchFamily="34" charset="0"/>
              </a:defRPr>
            </a:lvl4pPr>
            <a:lvl5pPr marL="2057400" indent="-228600" defTabSz="457200">
              <a:defRPr sz="3900" b="1">
                <a:solidFill>
                  <a:srgbClr val="000066"/>
                </a:solidFill>
                <a:latin typeface="Arial" pitchFamily="34" charset="0"/>
                <a:cs typeface="Arial" pitchFamily="34" charset="0"/>
              </a:defRPr>
            </a:lvl5pPr>
            <a:lvl6pPr marL="25146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GB" altLang="en-US" sz="1800">
                <a:solidFill>
                  <a:srgbClr val="A6A6A6"/>
                </a:solidFill>
                <a:latin typeface="Arial Narrow" pitchFamily="34" charset="0"/>
              </a:rPr>
              <a:t>14 January 2014</a:t>
            </a:r>
            <a:endParaRPr lang="es-ES" altLang="en-US" sz="1800">
              <a:solidFill>
                <a:srgbClr val="A6A6A6"/>
              </a:solidFill>
              <a:latin typeface="Arial Narrow" pitchFamily="34" charset="0"/>
            </a:endParaRPr>
          </a:p>
        </p:txBody>
      </p:sp>
      <p:sp>
        <p:nvSpPr>
          <p:cNvPr id="3" name="Text Placeholder 2"/>
          <p:cNvSpPr>
            <a:spLocks noGrp="1"/>
          </p:cNvSpPr>
          <p:nvPr>
            <p:ph type="body" sz="quarter" idx="10"/>
          </p:nvPr>
        </p:nvSpPr>
        <p:spPr>
          <a:xfrm>
            <a:off x="571819" y="1002866"/>
            <a:ext cx="8940871" cy="397317"/>
          </a:xfrm>
          <a:prstGeom prst="rect">
            <a:avLst/>
          </a:prstGeom>
        </p:spPr>
        <p:txBody>
          <a:bodyPr vert="horz" lIns="102982" tIns="51491" rIns="102982" bIns="51491"/>
          <a:lstStyle>
            <a:lvl1pPr marL="0" indent="0">
              <a:buNone/>
              <a:defRPr sz="3200"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89"/>
            <a:ext cx="9624060" cy="5487167"/>
          </a:xfrm>
          <a:prstGeom prst="rect">
            <a:avLst/>
          </a:prstGeom>
        </p:spPr>
        <p:txBody>
          <a:bodyPr vert="horz" lIns="102982" tIns="51491" rIns="102982" bIns="51491"/>
          <a:lstStyle>
            <a:lvl1pPr marL="321818" indent="-321818">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40799543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2001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2594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0693400" cy="1323974"/>
          </a:xfrm>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91422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0"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2322" indent="0">
              <a:buNone/>
              <a:defRPr sz="2100" b="1"/>
            </a:lvl2pPr>
            <a:lvl3pPr marL="904672" indent="0">
              <a:buNone/>
              <a:defRPr sz="1800" b="1"/>
            </a:lvl3pPr>
            <a:lvl4pPr marL="1357019" indent="0">
              <a:buNone/>
              <a:defRPr sz="1700" b="1"/>
            </a:lvl4pPr>
            <a:lvl5pPr marL="1809362" indent="0">
              <a:buNone/>
              <a:defRPr sz="1700" b="1"/>
            </a:lvl5pPr>
            <a:lvl6pPr marL="2261706" indent="0">
              <a:buNone/>
              <a:defRPr sz="1700" b="1"/>
            </a:lvl6pPr>
            <a:lvl7pPr marL="2714049" indent="0">
              <a:buNone/>
              <a:defRPr sz="1700" b="1"/>
            </a:lvl7pPr>
            <a:lvl8pPr marL="3166389" indent="0">
              <a:buNone/>
              <a:defRPr sz="1700" b="1"/>
            </a:lvl8pPr>
            <a:lvl9pPr marL="3618727" indent="0">
              <a:buNone/>
              <a:defRPr sz="1700" b="1"/>
            </a:lvl9pPr>
          </a:lstStyle>
          <a:p>
            <a:pPr lvl="0"/>
            <a:r>
              <a:rPr lang="en-US"/>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2322" indent="0">
              <a:buNone/>
              <a:defRPr sz="2100" b="1"/>
            </a:lvl2pPr>
            <a:lvl3pPr marL="904672" indent="0">
              <a:buNone/>
              <a:defRPr sz="1800" b="1"/>
            </a:lvl3pPr>
            <a:lvl4pPr marL="1357019" indent="0">
              <a:buNone/>
              <a:defRPr sz="1700" b="1"/>
            </a:lvl4pPr>
            <a:lvl5pPr marL="1809362" indent="0">
              <a:buNone/>
              <a:defRPr sz="1700" b="1"/>
            </a:lvl5pPr>
            <a:lvl6pPr marL="2261706" indent="0">
              <a:buNone/>
              <a:defRPr sz="1700" b="1"/>
            </a:lvl6pPr>
            <a:lvl7pPr marL="2714049" indent="0">
              <a:buNone/>
              <a:defRPr sz="1700" b="1"/>
            </a:lvl7pPr>
            <a:lvl8pPr marL="3166389" indent="0">
              <a:buNone/>
              <a:defRPr sz="1700" b="1"/>
            </a:lvl8pPr>
            <a:lvl9pPr marL="361872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77882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911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83"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9"/>
            <a:ext cx="7157000" cy="318554"/>
          </a:xfrm>
        </p:spPr>
        <p:txBody>
          <a:bodyPr lIns="20312" anchor="ctr">
            <a:normAutofit/>
          </a:bodyPr>
          <a:lstStyle>
            <a:lvl1pPr>
              <a:defRPr sz="18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a:xfrm>
            <a:off x="421083" y="7263805"/>
            <a:ext cx="692897" cy="198458"/>
          </a:xfrm>
          <a:prstGeom prst="rect">
            <a:avLst/>
          </a:prstGeom>
        </p:spPr>
        <p:txBody>
          <a:bodyPr/>
          <a:lstStyle/>
          <a:p>
            <a:fld id="{05F5F25C-B8D8-45F9-9C80-5699EEACB709}"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a:xfrm>
            <a:off x="1221770" y="7263805"/>
            <a:ext cx="1986250" cy="198458"/>
          </a:xfrm>
          <a:prstGeom prst="rect">
            <a:avLst/>
          </a:prstGeom>
        </p:spPr>
        <p:txBody>
          <a:bodyPr/>
          <a:lstStyle/>
          <a:p>
            <a:r>
              <a:rPr lang="en-GB" dirty="0" smtClean="0">
                <a:solidFill>
                  <a:prstClr val="black"/>
                </a:solidFill>
              </a:rPr>
              <a:t>| Title </a:t>
            </a:r>
            <a:r>
              <a:rPr lang="en-GB" dirty="0">
                <a:solidFill>
                  <a:prstClr val="black"/>
                </a:solidFill>
              </a:rPr>
              <a:t>of the presentation</a:t>
            </a:r>
          </a:p>
        </p:txBody>
      </p:sp>
      <p:sp>
        <p:nvSpPr>
          <p:cNvPr id="6" name="Slide Number Placeholder 5"/>
          <p:cNvSpPr>
            <a:spLocks noGrp="1"/>
          </p:cNvSpPr>
          <p:nvPr>
            <p:ph type="sldNum" sz="quarter" idx="16"/>
          </p:nvPr>
        </p:nvSpPr>
        <p:spPr>
          <a:xfrm>
            <a:off x="10013167" y="7263805"/>
            <a:ext cx="254293" cy="198458"/>
          </a:xfrm>
          <a:prstGeom prst="rect">
            <a:avLst/>
          </a:prstGeom>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7"/>
            <a:ext cx="9846458" cy="229968"/>
          </a:xfrm>
        </p:spPr>
        <p:txBody>
          <a:bodyPr anchor="t">
            <a:normAutofit/>
          </a:bodyPr>
          <a:lstStyle>
            <a:lvl1pPr>
              <a:defRPr sz="9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587390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21425" y="1309829"/>
            <a:ext cx="7157000" cy="318553"/>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a:xfrm>
            <a:off x="421000" y="7255404"/>
            <a:ext cx="692897" cy="198458"/>
          </a:xfrm>
          <a:prstGeom prst="rect">
            <a:avLst/>
          </a:prstGeom>
        </p:spPr>
        <p:txBody>
          <a:bodyPr/>
          <a:lstStyle/>
          <a:p>
            <a:fld id="{DCD9F9BF-D269-4020-816F-460E917B7A74}" type="datetime1">
              <a:rPr lang="en-GB" noProof="0" smtClean="0"/>
              <a:t>24/07/2018</a:t>
            </a:fld>
            <a:endParaRPr lang="en-GB" noProof="0"/>
          </a:p>
        </p:txBody>
      </p:sp>
      <p:sp>
        <p:nvSpPr>
          <p:cNvPr id="5" name="Footer Placeholder 4"/>
          <p:cNvSpPr>
            <a:spLocks noGrp="1"/>
          </p:cNvSpPr>
          <p:nvPr>
            <p:ph type="ftr" sz="quarter" idx="15"/>
          </p:nvPr>
        </p:nvSpPr>
        <p:spPr bwMode="invGray">
          <a:xfrm>
            <a:off x="1221770" y="7255404"/>
            <a:ext cx="1986250" cy="198458"/>
          </a:xfrm>
          <a:prstGeom prst="rect">
            <a:avLst/>
          </a:prstGeom>
        </p:spPr>
        <p:txBody>
          <a:bodyPr/>
          <a:lstStyle/>
          <a:p>
            <a:r>
              <a:rPr lang="en-GB" noProof="0"/>
              <a:t>|     Title of the presentation</a:t>
            </a:r>
          </a:p>
        </p:txBody>
      </p:sp>
      <p:sp>
        <p:nvSpPr>
          <p:cNvPr id="6" name="Slide Number Placeholder 5"/>
          <p:cNvSpPr>
            <a:spLocks noGrp="1"/>
          </p:cNvSpPr>
          <p:nvPr>
            <p:ph type="sldNum" sz="quarter" idx="16"/>
          </p:nvPr>
        </p:nvSpPr>
        <p:spPr bwMode="invGray">
          <a:xfrm>
            <a:off x="10013163" y="7255404"/>
            <a:ext cx="254294" cy="198458"/>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21000" y="6939043"/>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20999" y="396916"/>
            <a:ext cx="7157000" cy="793833"/>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98303136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59639"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84" y="4941621"/>
            <a:ext cx="10693399" cy="1825815"/>
          </a:xfrm>
          <a:solidFill>
            <a:schemeClr val="tx2"/>
          </a:solidFill>
        </p:spPr>
        <p:txBody>
          <a:bodyPr lIns="463202" tIns="356292" rIns="356292" bIns="819479"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2481" indent="0" algn="ctr">
              <a:buNone/>
              <a:defRPr sz="2100"/>
            </a:lvl2pPr>
            <a:lvl3pPr marL="904991" indent="0" algn="ctr">
              <a:buNone/>
              <a:defRPr sz="1800"/>
            </a:lvl3pPr>
            <a:lvl4pPr marL="1357501" indent="0" algn="ctr">
              <a:buNone/>
              <a:defRPr sz="1700"/>
            </a:lvl4pPr>
            <a:lvl5pPr marL="1810001" indent="0" algn="ctr">
              <a:buNone/>
              <a:defRPr sz="1700"/>
            </a:lvl5pPr>
            <a:lvl6pPr marL="2262504" indent="0" algn="ctr">
              <a:buNone/>
              <a:defRPr sz="1700"/>
            </a:lvl6pPr>
            <a:lvl7pPr marL="2715003" indent="0" algn="ctr">
              <a:buNone/>
              <a:defRPr sz="1700"/>
            </a:lvl7pPr>
            <a:lvl8pPr marL="3167507" indent="0" algn="ctr">
              <a:buNone/>
              <a:defRPr sz="1700"/>
            </a:lvl8pPr>
            <a:lvl9pPr marL="3620005" indent="0" algn="ctr">
              <a:buNone/>
              <a:defRPr sz="1700"/>
            </a:lvl9pPr>
          </a:lstStyle>
          <a:p>
            <a:r>
              <a:rPr lang="en-GB" noProof="0" dirty="0"/>
              <a:t>Click to edit Master subtitle style</a:t>
            </a:r>
          </a:p>
        </p:txBody>
      </p:sp>
      <p:sp>
        <p:nvSpPr>
          <p:cNvPr id="2" name="Title 1"/>
          <p:cNvSpPr>
            <a:spLocks noGrp="1"/>
          </p:cNvSpPr>
          <p:nvPr>
            <p:ph type="ctrTitle" hasCustomPrompt="1"/>
          </p:nvPr>
        </p:nvSpPr>
        <p:spPr bwMode="gray">
          <a:xfrm>
            <a:off x="0" y="534940"/>
            <a:ext cx="6441300" cy="1233924"/>
          </a:xfrm>
          <a:noFill/>
        </p:spPr>
        <p:txBody>
          <a:bodyPr lIns="463202" tIns="71264" rIns="445374" bIns="178139"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21003" y="7174275"/>
            <a:ext cx="5237591" cy="273046"/>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8328723" y="7140143"/>
            <a:ext cx="1925425" cy="273046"/>
          </a:xfrm>
        </p:spPr>
        <p:txBody>
          <a:bodyPr rIns="0" anchor="ctr">
            <a:noAutofit/>
          </a:bodyPr>
          <a:lstStyle>
            <a:lvl1pPr algn="ctr">
              <a:defRPr sz="17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20999" y="5998796"/>
            <a:ext cx="9833132" cy="317533"/>
          </a:xfrm>
        </p:spPr>
        <p:txBody>
          <a:bodyPr lIns="0" rIns="89066">
            <a:noAutofit/>
          </a:bodyPr>
          <a:lstStyle>
            <a:lvl1pPr algn="l">
              <a:defRPr sz="17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7471263" y="534941"/>
            <a:ext cx="2782872" cy="1226473"/>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28664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21082"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bwMode="invGray"/>
        <p:txBody>
          <a:bodyPr/>
          <a:lstStyle/>
          <a:p>
            <a:r>
              <a:rPr lang="en-GB">
                <a:solidFill>
                  <a:prstClr val="black"/>
                </a:solidFill>
              </a:rPr>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20999" y="396918"/>
            <a:ext cx="7157000" cy="793833"/>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84086621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20999"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5468057"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4471488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21082" y="1984590"/>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5468058" y="1984590"/>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0203689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77800" y="6889751"/>
            <a:ext cx="2495550" cy="520700"/>
          </a:xfrm>
          <a:prstGeom prst="rect">
            <a:avLst/>
          </a:prstGeom>
        </p:spPr>
        <p:txBody>
          <a:bodyPr vert="horz" wrap="square" lIns="102982" tIns="51491" rIns="102982" bIns="51491" numCol="1" anchor="t" anchorCtr="0" compatLnSpc="1">
            <a:prstTxWarp prst="textNoShape">
              <a:avLst/>
            </a:prstTxWarp>
          </a:bodyPr>
          <a:lstStyle>
            <a:lvl1pPr eaLnBrk="1" hangingPunct="1">
              <a:defRPr sz="1800" b="0">
                <a:solidFill>
                  <a:srgbClr val="000000"/>
                </a:solidFill>
                <a:latin typeface="Gill Sans MT" pitchFamily="34" charset="0"/>
              </a:defRPr>
            </a:lvl1pPr>
          </a:lstStyle>
          <a:p>
            <a:endParaRPr lang="en-US" altLang="en-US"/>
          </a:p>
          <a:p>
            <a:fld id="{BCEEB776-C8DC-44EA-8A42-AEF4590781AF}" type="datetime1">
              <a:rPr lang="en-US" altLang="en-US"/>
              <a:pPr/>
              <a:t>7/24/2018</a:t>
            </a:fld>
            <a:r>
              <a:rPr lang="en-US" altLang="en-US"/>
              <a:t>YLo</a:t>
            </a:r>
          </a:p>
        </p:txBody>
      </p:sp>
      <p:sp>
        <p:nvSpPr>
          <p:cNvPr id="3" name="Rectangle 5"/>
          <p:cNvSpPr>
            <a:spLocks noGrp="1" noChangeArrowheads="1"/>
          </p:cNvSpPr>
          <p:nvPr>
            <p:ph type="ftr" sz="quarter" idx="11"/>
          </p:nvPr>
        </p:nvSpPr>
        <p:spPr>
          <a:xfrm>
            <a:off x="3652922" y="6884994"/>
            <a:ext cx="3387725" cy="525460"/>
          </a:xfrm>
          <a:prstGeom prst="rect">
            <a:avLst/>
          </a:prstGeom>
        </p:spPr>
        <p:txBody>
          <a:bodyPr vert="horz" wrap="square" lIns="102982" tIns="51491" rIns="102982" bIns="51491" numCol="1" anchor="t" anchorCtr="0" compatLnSpc="1">
            <a:prstTxWarp prst="textNoShape">
              <a:avLst/>
            </a:prstTxWarp>
          </a:bodyPr>
          <a:lstStyle>
            <a:lvl1pPr eaLnBrk="1" hangingPunct="1">
              <a:defRPr sz="1800" b="0">
                <a:solidFill>
                  <a:srgbClr val="000000"/>
                </a:solidFill>
                <a:latin typeface="Gill Sans MT" pitchFamily="34" charset="0"/>
              </a:defRPr>
            </a:lvl1pPr>
          </a:lstStyle>
          <a:p>
            <a:endParaRPr lang="en-US" altLang="en-US"/>
          </a:p>
        </p:txBody>
      </p:sp>
      <p:sp>
        <p:nvSpPr>
          <p:cNvPr id="4" name="Rectangle 6"/>
          <p:cNvSpPr>
            <a:spLocks noGrp="1" noChangeArrowheads="1"/>
          </p:cNvSpPr>
          <p:nvPr>
            <p:ph type="sldNum" sz="quarter" idx="12"/>
          </p:nvPr>
        </p:nvSpPr>
        <p:spPr>
          <a:xfrm>
            <a:off x="7662865" y="6884994"/>
            <a:ext cx="2495550" cy="525460"/>
          </a:xfrm>
          <a:prstGeom prst="rect">
            <a:avLst/>
          </a:prstGeom>
        </p:spPr>
        <p:txBody>
          <a:bodyPr vert="horz" wrap="square" lIns="102982" tIns="51491" rIns="102982" bIns="51491" numCol="1" anchor="t" anchorCtr="0" compatLnSpc="1">
            <a:prstTxWarp prst="textNoShape">
              <a:avLst/>
            </a:prstTxWarp>
          </a:bodyPr>
          <a:lstStyle>
            <a:lvl1pPr eaLnBrk="1" hangingPunct="1">
              <a:defRPr sz="1800" b="0">
                <a:solidFill>
                  <a:srgbClr val="000000"/>
                </a:solidFill>
                <a:latin typeface="Gill Sans MT" pitchFamily="34" charset="0"/>
              </a:defRPr>
            </a:lvl1pPr>
          </a:lstStyle>
          <a:p>
            <a:fld id="{67C3F9D1-9D86-401E-A596-B8A5776E2EE1}" type="slidenum">
              <a:rPr lang="en-US" altLang="en-US"/>
              <a:pPr/>
              <a:t>‹#›</a:t>
            </a:fld>
            <a:endParaRPr lang="en-US" altLang="en-US"/>
          </a:p>
        </p:txBody>
      </p:sp>
    </p:spTree>
    <p:extLst>
      <p:ext uri="{BB962C8B-B14F-4D97-AF65-F5344CB8AC3E}">
        <p14:creationId xmlns:p14="http://schemas.microsoft.com/office/powerpoint/2010/main" val="2495393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5468057" y="2381500"/>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21082" y="1984590"/>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5468058" y="1984590"/>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20999" y="4830476"/>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5468057" y="4830476"/>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21082" y="4453768"/>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5468058" y="4453768"/>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99719802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20999"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786528"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786528"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7152057"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7152057"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5079765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5468057"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20999" y="1984587"/>
            <a:ext cx="4799400"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1703858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5468057" y="1984587"/>
            <a:ext cx="4799400" cy="4671709"/>
          </a:xfrm>
          <a:solidFill>
            <a:srgbClr val="009CDE"/>
          </a:solidFill>
        </p:spPr>
        <p:txBody>
          <a:bodyPr lIns="142522" tIns="142522" rIns="142522" bIns="142522"/>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20999" y="1984587"/>
            <a:ext cx="4799400"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1520235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21068" y="1984587"/>
            <a:ext cx="9846457"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smtClean="0">
                <a:solidFill>
                  <a:prstClr val="black"/>
                </a:solidFill>
              </a:rPr>
              <a:pPr/>
              <a:t>24/07/2018</a:t>
            </a:fld>
            <a:endParaRPr lang="en-GB">
              <a:solidFill>
                <a:prstClr val="black"/>
              </a:solidFill>
            </a:endParaRPr>
          </a:p>
        </p:txBody>
      </p:sp>
      <p:sp>
        <p:nvSpPr>
          <p:cNvPr id="4" name="Footer Placeholder 3"/>
          <p:cNvSpPr>
            <a:spLocks noGrp="1"/>
          </p:cNvSpPr>
          <p:nvPr>
            <p:ph type="ftr" sz="quarter" idx="19"/>
          </p:nvPr>
        </p:nvSpPr>
        <p:spPr bwMode="invGray"/>
        <p:txBody>
          <a:bodyPr/>
          <a:lstStyle/>
          <a:p>
            <a:r>
              <a:rPr lang="en-GB">
                <a:solidFill>
                  <a:prstClr val="black"/>
                </a:solidFill>
              </a:rPr>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3928241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solidFill>
                  <a:prstClr val="black"/>
                </a:solidFill>
              </a:rPr>
              <a:pPr/>
              <a:t>24/07/2018</a:t>
            </a:fld>
            <a:endParaRPr lang="en-GB">
              <a:solidFill>
                <a:prstClr val="black"/>
              </a:solidFill>
            </a:endParaRPr>
          </a:p>
        </p:txBody>
      </p:sp>
      <p:sp>
        <p:nvSpPr>
          <p:cNvPr id="19" name="Footer Placeholder 18"/>
          <p:cNvSpPr>
            <a:spLocks noGrp="1"/>
          </p:cNvSpPr>
          <p:nvPr>
            <p:ph type="ftr" sz="quarter" idx="15"/>
          </p:nvPr>
        </p:nvSpPr>
        <p:spPr bwMode="invGray">
          <a:noFill/>
        </p:spPr>
        <p:txBody>
          <a:bodyPr/>
          <a:lstStyle/>
          <a:p>
            <a:r>
              <a:rPr lang="en-GB">
                <a:solidFill>
                  <a:prstClr val="black"/>
                </a:solidFill>
              </a:rPr>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bwMode="invGray">
          <a:xfrm>
            <a:off x="421000" y="6939047"/>
            <a:ext cx="9846458" cy="229968"/>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20999" y="1984587"/>
            <a:ext cx="9846458" cy="4671709"/>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04815905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0693400" cy="7561263"/>
          </a:xfrm>
          <a:solidFill>
            <a:schemeClr val="bg1"/>
          </a:solidFill>
        </p:spPr>
        <p:txBody>
          <a:bodyPr wrap="square" tIns="1959639" bIns="0"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75" y="1984591"/>
            <a:ext cx="3753829" cy="1818591"/>
          </a:xfrm>
          <a:solidFill>
            <a:schemeClr val="tx2">
              <a:alpha val="90000"/>
            </a:schemeClr>
          </a:solidFill>
        </p:spPr>
        <p:txBody>
          <a:bodyPr lIns="463202" tIns="178139" rIns="356292" bIns="178139">
            <a:noAutofit/>
          </a:bodyPr>
          <a:lstStyle>
            <a:lvl1pPr>
              <a:defRPr sz="2900" b="1">
                <a:solidFill>
                  <a:schemeClr val="bg1"/>
                </a:solidFill>
                <a:latin typeface="+mj-lt"/>
              </a:defRPr>
            </a:lvl1pPr>
            <a:lvl2pPr marL="535775" indent="-271799">
              <a:tabLst>
                <a:tab pos="1597890" algn="l"/>
              </a:tabLst>
              <a:defRPr sz="29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solidFill>
                  <a:prstClr val="black"/>
                </a:solidFill>
              </a:rPr>
              <a:pPr/>
              <a:t>24/07/2018</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solidFill>
                  <a:prstClr val="black"/>
                </a:solidFill>
              </a:rPr>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8540829" y="410102"/>
            <a:ext cx="1733468" cy="766049"/>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104219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solidFill>
                  <a:prstClr val="black"/>
                </a:solidFill>
              </a:rPr>
              <a:pPr/>
              <a:t>24/07/2018</a:t>
            </a:fld>
            <a:endParaRPr lang="en-GB">
              <a:solidFill>
                <a:prstClr val="black"/>
              </a:solidFill>
            </a:endParaRPr>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solidFill>
                  <a:prstClr val="black"/>
                </a:solidFill>
              </a:rPr>
              <a:t>|     Title of the presentation</a:t>
            </a:r>
            <a:endParaRPr lang="en-GB" dirty="0">
              <a:solidFill>
                <a:prstClr val="black"/>
              </a:solidFill>
            </a:endParaRP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0" name="Title 9"/>
          <p:cNvSpPr>
            <a:spLocks noGrp="1"/>
          </p:cNvSpPr>
          <p:nvPr>
            <p:ph type="title"/>
          </p:nvPr>
        </p:nvSpPr>
        <p:spPr bwMode="gray">
          <a:xfrm>
            <a:off x="420999" y="396918"/>
            <a:ext cx="7157000" cy="793833"/>
          </a:xfrm>
        </p:spPr>
        <p:txBody>
          <a:bodyPr/>
          <a:lstStyle/>
          <a:p>
            <a:r>
              <a:rPr lang="en-GB" noProof="0"/>
              <a:t>Click to edit Master title style</a:t>
            </a:r>
          </a:p>
        </p:txBody>
      </p:sp>
      <p:sp>
        <p:nvSpPr>
          <p:cNvPr id="28" name="Rectangle 27"/>
          <p:cNvSpPr/>
          <p:nvPr userDrawn="1"/>
        </p:nvSpPr>
        <p:spPr bwMode="gray">
          <a:xfrm>
            <a:off x="421005" y="1984586"/>
            <a:ext cx="5585128" cy="157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black"/>
              </a:solidFill>
            </a:endParaRPr>
          </a:p>
        </p:txBody>
      </p:sp>
      <p:sp>
        <p:nvSpPr>
          <p:cNvPr id="4" name="Text Placeholder 3"/>
          <p:cNvSpPr>
            <a:spLocks noGrp="1"/>
          </p:cNvSpPr>
          <p:nvPr>
            <p:ph type="body" sz="quarter" idx="33" hasCustomPrompt="1"/>
          </p:nvPr>
        </p:nvSpPr>
        <p:spPr>
          <a:xfrm>
            <a:off x="421068" y="2363510"/>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497568" y="2363510"/>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6519147" y="2363510"/>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21068" y="3173049"/>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8" y="3173049"/>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47" y="3173049"/>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1068" y="3982587"/>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8" y="3982587"/>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47" y="3982587"/>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1068" y="4792128"/>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8" y="4792128"/>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47" y="4792128"/>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1068" y="5601666"/>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8" y="5601666"/>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47" y="5601666"/>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1068" y="6411207"/>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8" y="6411207"/>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47" y="6411207"/>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604694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solidFill>
                  <a:prstClr val="black"/>
                </a:solidFill>
              </a:rPr>
              <a:pPr/>
              <a:t>24/07/2018</a:t>
            </a:fld>
            <a:endParaRPr lang="en-GB">
              <a:solidFill>
                <a:prstClr val="black"/>
              </a:solidFill>
            </a:endParaRPr>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solidFill>
                  <a:prstClr val="black"/>
                </a:solidFill>
              </a:rPr>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52206127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59639" anchor="ctr">
            <a:normAutofit/>
          </a:bodyP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21003" y="7174275"/>
            <a:ext cx="5237591" cy="273046"/>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8328723" y="7140143"/>
            <a:ext cx="1925425" cy="273046"/>
          </a:xfrm>
        </p:spPr>
        <p:txBody>
          <a:bodyPr rIns="0" anchor="ctr">
            <a:noAutofit/>
          </a:bodyPr>
          <a:lstStyle>
            <a:lvl1pPr algn="ctr">
              <a:defRPr sz="17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40"/>
            <a:ext cx="6441300" cy="1233924"/>
          </a:xfrm>
          <a:noFill/>
        </p:spPr>
        <p:txBody>
          <a:bodyPr lIns="463202" tIns="71264" rIns="445374" bIns="178139"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84" y="4941616"/>
            <a:ext cx="10693399" cy="1825817"/>
          </a:xfrm>
          <a:solidFill>
            <a:schemeClr val="tx2">
              <a:alpha val="90000"/>
            </a:schemeClr>
          </a:solidFill>
        </p:spPr>
        <p:txBody>
          <a:bodyPr lIns="463202" tIns="213784" rIns="356292" bIns="213784"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2481" indent="0" algn="ctr">
              <a:buNone/>
              <a:defRPr sz="2100"/>
            </a:lvl2pPr>
            <a:lvl3pPr marL="904991" indent="0" algn="ctr">
              <a:buNone/>
              <a:defRPr sz="1800"/>
            </a:lvl3pPr>
            <a:lvl4pPr marL="1357501" indent="0" algn="ctr">
              <a:buNone/>
              <a:defRPr sz="1700"/>
            </a:lvl4pPr>
            <a:lvl5pPr marL="1810001" indent="0" algn="ctr">
              <a:buNone/>
              <a:defRPr sz="1700"/>
            </a:lvl5pPr>
            <a:lvl6pPr marL="2262504" indent="0" algn="ctr">
              <a:buNone/>
              <a:defRPr sz="1700"/>
            </a:lvl6pPr>
            <a:lvl7pPr marL="2715003" indent="0" algn="ctr">
              <a:buNone/>
              <a:defRPr sz="1700"/>
            </a:lvl7pPr>
            <a:lvl8pPr marL="3167507" indent="0" algn="ctr">
              <a:buNone/>
              <a:defRPr sz="1700"/>
            </a:lvl8pPr>
            <a:lvl9pPr marL="3620005" indent="0" algn="ctr">
              <a:buNone/>
              <a:defRPr sz="1700"/>
            </a:lvl9pPr>
          </a:lstStyle>
          <a:p>
            <a:endParaRPr lang="en-GB" noProof="0" dirty="0"/>
          </a:p>
        </p:txBody>
      </p:sp>
      <p:sp>
        <p:nvSpPr>
          <p:cNvPr id="10" name="Picture Placeholder 8"/>
          <p:cNvSpPr>
            <a:spLocks noGrp="1"/>
          </p:cNvSpPr>
          <p:nvPr>
            <p:ph type="pic" sz="quarter" idx="23" hasCustomPrompt="1"/>
          </p:nvPr>
        </p:nvSpPr>
        <p:spPr>
          <a:xfrm>
            <a:off x="7471263" y="534941"/>
            <a:ext cx="2782872" cy="1226473"/>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524080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1817692" y="630241"/>
            <a:ext cx="1470026" cy="301624"/>
          </a:xfrm>
          <a:prstGeom prst="rect">
            <a:avLst/>
          </a:prstGeom>
          <a:solidFill>
            <a:srgbClr val="5B5196"/>
          </a:solidFill>
          <a:ln>
            <a:noFill/>
          </a:ln>
          <a:effectLst/>
        </p:spPr>
        <p:style>
          <a:lnRef idx="1">
            <a:schemeClr val="accent1"/>
          </a:lnRef>
          <a:fillRef idx="3">
            <a:schemeClr val="accent1"/>
          </a:fillRef>
          <a:effectRef idx="2">
            <a:schemeClr val="accent1"/>
          </a:effectRef>
          <a:fontRef idx="minor">
            <a:schemeClr val="lt1"/>
          </a:fontRef>
        </p:style>
        <p:txBody>
          <a:bodyPr lIns="102982" tIns="51491" rIns="102982" bIns="51491" anchor="ctr"/>
          <a:lstStyle>
            <a:lvl1pPr defTabSz="520700">
              <a:defRPr sz="3900" b="1">
                <a:solidFill>
                  <a:srgbClr val="000066"/>
                </a:solidFill>
                <a:latin typeface="Arial" pitchFamily="34" charset="0"/>
                <a:cs typeface="Arial" pitchFamily="34" charset="0"/>
              </a:defRPr>
            </a:lvl1pPr>
            <a:lvl2pPr marL="742950" indent="-285750" defTabSz="520700">
              <a:defRPr sz="3900" b="1">
                <a:solidFill>
                  <a:srgbClr val="000066"/>
                </a:solidFill>
                <a:latin typeface="Arial" pitchFamily="34" charset="0"/>
                <a:cs typeface="Arial" pitchFamily="34" charset="0"/>
              </a:defRPr>
            </a:lvl2pPr>
            <a:lvl3pPr marL="1143000" indent="-228600" defTabSz="520700">
              <a:defRPr sz="3900" b="1">
                <a:solidFill>
                  <a:srgbClr val="000066"/>
                </a:solidFill>
                <a:latin typeface="Arial" pitchFamily="34" charset="0"/>
                <a:cs typeface="Arial" pitchFamily="34" charset="0"/>
              </a:defRPr>
            </a:lvl3pPr>
            <a:lvl4pPr marL="1600200" indent="-228600" defTabSz="520700">
              <a:defRPr sz="3900" b="1">
                <a:solidFill>
                  <a:srgbClr val="000066"/>
                </a:solidFill>
                <a:latin typeface="Arial" pitchFamily="34" charset="0"/>
                <a:cs typeface="Arial" pitchFamily="34" charset="0"/>
              </a:defRPr>
            </a:lvl4pPr>
            <a:lvl5pPr marL="2057400" indent="-228600" defTabSz="520700">
              <a:defRPr sz="3900" b="1">
                <a:solidFill>
                  <a:srgbClr val="000066"/>
                </a:solidFill>
                <a:latin typeface="Arial" pitchFamily="34" charset="0"/>
                <a:cs typeface="Arial" pitchFamily="34" charset="0"/>
              </a:defRPr>
            </a:lvl5pPr>
            <a:lvl6pPr marL="25146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GB" altLang="fr-FR" sz="2100" b="0">
              <a:solidFill>
                <a:srgbClr val="FFFFFF"/>
              </a:solidFill>
              <a:latin typeface="Calibri" pitchFamily="34" charset="0"/>
            </a:endParaRPr>
          </a:p>
        </p:txBody>
      </p:sp>
      <p:sp>
        <p:nvSpPr>
          <p:cNvPr id="2" name="Title 1"/>
          <p:cNvSpPr>
            <a:spLocks noGrp="1"/>
          </p:cNvSpPr>
          <p:nvPr>
            <p:ph type="title"/>
          </p:nvPr>
        </p:nvSpPr>
        <p:spPr>
          <a:xfrm>
            <a:off x="0" y="77"/>
            <a:ext cx="10693400" cy="1365249"/>
          </a:xfrm>
          <a:prstGeom prst="rect">
            <a:avLst/>
          </a:prstGeom>
        </p:spPr>
        <p:txBody>
          <a:bodyPr lIns="90264" tIns="45133" rIns="90264" bIns="45133"/>
          <a:lstStyle/>
          <a:p>
            <a:r>
              <a:rPr lang="en-US" smtClean="0"/>
              <a:t>Click to edit Master title style</a:t>
            </a:r>
            <a:endParaRPr lang="en-US"/>
          </a:p>
        </p:txBody>
      </p:sp>
      <p:sp>
        <p:nvSpPr>
          <p:cNvPr id="3" name="Content Placeholder 2"/>
          <p:cNvSpPr>
            <a:spLocks noGrp="1"/>
          </p:cNvSpPr>
          <p:nvPr>
            <p:ph idx="1"/>
          </p:nvPr>
        </p:nvSpPr>
        <p:spPr>
          <a:xfrm>
            <a:off x="517525" y="1522413"/>
            <a:ext cx="9696450" cy="5084762"/>
          </a:xfrm>
          <a:prstGeom prst="rect">
            <a:avLst/>
          </a:prstGeom>
        </p:spPr>
        <p:txBody>
          <a:bodyPr lIns="90264" tIns="45133" rIns="90264" bIns="45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057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14417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77"/>
            <a:ext cx="9715500" cy="1365249"/>
          </a:xfrm>
        </p:spPr>
        <p:txBody>
          <a:bodyPr/>
          <a:lstStyle>
            <a:lvl1pPr algn="l">
              <a:defRPr sz="26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501"/>
            <a:ext cx="9696450" cy="5006975"/>
          </a:xfrm>
        </p:spPr>
        <p:txBody>
          <a:bodyPr/>
          <a:lstStyle>
            <a:lvl1pPr marL="326917" indent="-326917">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700">
                <a:latin typeface="Calibri" panose="020F0502020204030204" pitchFamily="34" charset="0"/>
                <a:cs typeface="Calibri" panose="020F0502020204030204" pitchFamily="34" charset="0"/>
              </a:defRPr>
            </a:lvl3pPr>
            <a:lvl4pPr>
              <a:defRPr sz="1700">
                <a:latin typeface="Calibri" panose="020F0502020204030204" pitchFamily="34" charset="0"/>
                <a:cs typeface="Calibri" panose="020F0502020204030204" pitchFamily="34" charset="0"/>
              </a:defRPr>
            </a:lvl4pPr>
            <a:lvl5pPr marL="176081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07123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82"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p:txBody>
          <a:bodyPr/>
          <a:lstStyle/>
          <a:p>
            <a:r>
              <a:rPr lang="en-GB">
                <a:solidFill>
                  <a:prstClr val="black"/>
                </a:solidFill>
              </a:rPr>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79047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2001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9087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0693400" cy="1323974"/>
          </a:xfrm>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02252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42"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3520" indent="0">
              <a:buNone/>
              <a:defRPr sz="2100" b="1"/>
            </a:lvl2pPr>
            <a:lvl3pPr marL="907070" indent="0">
              <a:buNone/>
              <a:defRPr sz="1800" b="1"/>
            </a:lvl3pPr>
            <a:lvl4pPr marL="1360616" indent="0">
              <a:buNone/>
              <a:defRPr sz="1700" b="1"/>
            </a:lvl4pPr>
            <a:lvl5pPr marL="1814157" indent="0">
              <a:buNone/>
              <a:defRPr sz="1700" b="1"/>
            </a:lvl5pPr>
            <a:lvl6pPr marL="2267699" indent="0">
              <a:buNone/>
              <a:defRPr sz="1700" b="1"/>
            </a:lvl6pPr>
            <a:lvl7pPr marL="2721241" indent="0">
              <a:buNone/>
              <a:defRPr sz="1700" b="1"/>
            </a:lvl7pPr>
            <a:lvl8pPr marL="3174777" indent="0">
              <a:buNone/>
              <a:defRPr sz="1700" b="1"/>
            </a:lvl8pPr>
            <a:lvl9pPr marL="3628318" indent="0">
              <a:buNone/>
              <a:defRPr sz="1700" b="1"/>
            </a:lvl9pPr>
          </a:lstStyle>
          <a:p>
            <a:pPr lvl="0"/>
            <a:r>
              <a:rPr lang="en-US"/>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3520" indent="0">
              <a:buNone/>
              <a:defRPr sz="2100" b="1"/>
            </a:lvl2pPr>
            <a:lvl3pPr marL="907070" indent="0">
              <a:buNone/>
              <a:defRPr sz="1800" b="1"/>
            </a:lvl3pPr>
            <a:lvl4pPr marL="1360616" indent="0">
              <a:buNone/>
              <a:defRPr sz="1700" b="1"/>
            </a:lvl4pPr>
            <a:lvl5pPr marL="1814157" indent="0">
              <a:buNone/>
              <a:defRPr sz="1700" b="1"/>
            </a:lvl5pPr>
            <a:lvl6pPr marL="2267699" indent="0">
              <a:buNone/>
              <a:defRPr sz="1700" b="1"/>
            </a:lvl6pPr>
            <a:lvl7pPr marL="2721241" indent="0">
              <a:buNone/>
              <a:defRPr sz="1700" b="1"/>
            </a:lvl7pPr>
            <a:lvl8pPr marL="3174777" indent="0">
              <a:buNone/>
              <a:defRPr sz="1700" b="1"/>
            </a:lvl8pPr>
            <a:lvl9pPr marL="362831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41193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253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34672" y="7008173"/>
            <a:ext cx="2495127" cy="402568"/>
          </a:xfrm>
          <a:prstGeom prst="rect">
            <a:avLst/>
          </a:prstGeom>
        </p:spPr>
        <p:txBody>
          <a:bodyPr lIns="103472" tIns="51738" rIns="103472" bIns="51738"/>
          <a:lstStyle/>
          <a:p>
            <a:fld id="{2A3EF20E-D565-45C4-94AC-91223560E098}" type="datetimeFigureOut">
              <a:rPr lang="en-US" smtClean="0"/>
              <a:pPr/>
              <a:t>7/24/2018</a:t>
            </a:fld>
            <a:endParaRPr lang="en-US"/>
          </a:p>
        </p:txBody>
      </p:sp>
      <p:sp>
        <p:nvSpPr>
          <p:cNvPr id="4" name="Footer Placeholder 3"/>
          <p:cNvSpPr>
            <a:spLocks noGrp="1"/>
          </p:cNvSpPr>
          <p:nvPr>
            <p:ph type="ftr" sz="quarter" idx="11"/>
          </p:nvPr>
        </p:nvSpPr>
        <p:spPr>
          <a:xfrm>
            <a:off x="3653589" y="7008173"/>
            <a:ext cx="3386243" cy="402568"/>
          </a:xfrm>
          <a:prstGeom prst="rect">
            <a:avLst/>
          </a:prstGeom>
        </p:spPr>
        <p:txBody>
          <a:bodyPr lIns="103472" tIns="51738" rIns="103472" bIns="51738"/>
          <a:lstStyle/>
          <a:p>
            <a:endParaRPr lang="en-US"/>
          </a:p>
        </p:txBody>
      </p:sp>
      <p:sp>
        <p:nvSpPr>
          <p:cNvPr id="5" name="Slide Number Placeholder 4"/>
          <p:cNvSpPr>
            <a:spLocks noGrp="1"/>
          </p:cNvSpPr>
          <p:nvPr>
            <p:ph type="sldNum" sz="quarter" idx="12"/>
          </p:nvPr>
        </p:nvSpPr>
        <p:spPr>
          <a:xfrm>
            <a:off x="7663603" y="7008173"/>
            <a:ext cx="2495127" cy="402568"/>
          </a:xfrm>
          <a:prstGeom prst="rect">
            <a:avLst/>
          </a:prstGeom>
        </p:spPr>
        <p:txBody>
          <a:bodyPr lIns="103472" tIns="51738" rIns="103472" bIns="51738"/>
          <a:lstStyle/>
          <a:p>
            <a:fld id="{2E718897-E833-4856-907C-E490855C8F3A}" type="slidenum">
              <a:rPr lang="en-US" smtClean="0"/>
              <a:pPr/>
              <a:t>‹#›</a:t>
            </a:fld>
            <a:endParaRPr lang="en-US"/>
          </a:p>
        </p:txBody>
      </p:sp>
    </p:spTree>
    <p:extLst>
      <p:ext uri="{BB962C8B-B14F-4D97-AF65-F5344CB8AC3E}">
        <p14:creationId xmlns:p14="http://schemas.microsoft.com/office/powerpoint/2010/main" val="50103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4" y="7332702"/>
            <a:ext cx="208000" cy="70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62" tIns="51482" rIns="102962" bIns="51482">
            <a:spAutoFit/>
          </a:bodyPr>
          <a:lstStyle>
            <a:lvl1pPr defTabSz="520700">
              <a:defRPr sz="3900" b="1">
                <a:solidFill>
                  <a:srgbClr val="000066"/>
                </a:solidFill>
                <a:latin typeface="Arial" pitchFamily="34" charset="0"/>
                <a:cs typeface="Arial" pitchFamily="34" charset="0"/>
              </a:defRPr>
            </a:lvl1pPr>
            <a:lvl2pPr marL="742950" indent="-285750" defTabSz="520700">
              <a:defRPr sz="3900" b="1">
                <a:solidFill>
                  <a:srgbClr val="000066"/>
                </a:solidFill>
                <a:latin typeface="Arial" pitchFamily="34" charset="0"/>
                <a:cs typeface="Arial" pitchFamily="34" charset="0"/>
              </a:defRPr>
            </a:lvl2pPr>
            <a:lvl3pPr marL="1143000" indent="-228600" defTabSz="520700">
              <a:defRPr sz="3900" b="1">
                <a:solidFill>
                  <a:srgbClr val="000066"/>
                </a:solidFill>
                <a:latin typeface="Arial" pitchFamily="34" charset="0"/>
                <a:cs typeface="Arial" pitchFamily="34" charset="0"/>
              </a:defRPr>
            </a:lvl3pPr>
            <a:lvl4pPr marL="1600200" indent="-228600" defTabSz="520700">
              <a:defRPr sz="3900" b="1">
                <a:solidFill>
                  <a:srgbClr val="000066"/>
                </a:solidFill>
                <a:latin typeface="Arial" pitchFamily="34" charset="0"/>
                <a:cs typeface="Arial" pitchFamily="34" charset="0"/>
              </a:defRPr>
            </a:lvl4pPr>
            <a:lvl5pPr marL="2057400" indent="-228600" defTabSz="520700">
              <a:defRPr sz="3900" b="1">
                <a:solidFill>
                  <a:srgbClr val="000066"/>
                </a:solidFill>
                <a:latin typeface="Arial" pitchFamily="34" charset="0"/>
                <a:cs typeface="Arial" pitchFamily="34" charset="0"/>
              </a:defRPr>
            </a:lvl5pPr>
            <a:lvl6pPr marL="25146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fr-FR"/>
          </a:p>
        </p:txBody>
      </p:sp>
      <p:sp>
        <p:nvSpPr>
          <p:cNvPr id="3" name="Text Placeholder 2"/>
          <p:cNvSpPr>
            <a:spLocks noGrp="1"/>
          </p:cNvSpPr>
          <p:nvPr>
            <p:ph type="body" sz="quarter" idx="10"/>
          </p:nvPr>
        </p:nvSpPr>
        <p:spPr>
          <a:xfrm>
            <a:off x="571819" y="1002797"/>
            <a:ext cx="8940871" cy="397317"/>
          </a:xfrm>
          <a:prstGeom prst="rect">
            <a:avLst/>
          </a:prstGeom>
        </p:spPr>
        <p:txBody>
          <a:bodyPr lIns="90264" tIns="45133" rIns="90264" bIns="45133"/>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93"/>
            <a:ext cx="9624060" cy="5487167"/>
          </a:xfrm>
          <a:prstGeom prst="rect">
            <a:avLst/>
          </a:prstGeom>
        </p:spPr>
        <p:txBody>
          <a:bodyPr lIns="90264" tIns="45133" rIns="90264" bIns="45133"/>
          <a:lstStyle>
            <a:lvl1pPr marL="321761" indent="-321761">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10505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53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72885" indent="-372885">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9102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95" y="4859709"/>
            <a:ext cx="9090025" cy="1501775"/>
          </a:xfrm>
        </p:spPr>
        <p:txBody>
          <a:bodyPr anchor="t"/>
          <a:lstStyle>
            <a:lvl1pPr algn="l">
              <a:defRPr sz="4100" b="1" cap="a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4895" y="3205305"/>
            <a:ext cx="9090025" cy="1654175"/>
          </a:xfrm>
        </p:spPr>
        <p:txBody>
          <a:bodyPr anchor="b"/>
          <a:lstStyle>
            <a:lvl1pPr marL="0" indent="0">
              <a:buNone/>
              <a:defRPr sz="2100">
                <a:latin typeface="Calibri" panose="020F0502020204030204" pitchFamily="34" charset="0"/>
                <a:cs typeface="Calibri" panose="020F0502020204030204" pitchFamily="34" charset="0"/>
              </a:defRPr>
            </a:lvl1pPr>
            <a:lvl2pPr marL="436561" indent="0">
              <a:buNone/>
              <a:defRPr sz="1800"/>
            </a:lvl2pPr>
            <a:lvl3pPr marL="873132" indent="0">
              <a:buNone/>
              <a:defRPr sz="1700"/>
            </a:lvl3pPr>
            <a:lvl4pPr marL="1309694" indent="0">
              <a:buNone/>
              <a:defRPr sz="1400"/>
            </a:lvl4pPr>
            <a:lvl5pPr marL="1746243" indent="0">
              <a:buNone/>
              <a:defRPr sz="1400"/>
            </a:lvl5pPr>
            <a:lvl6pPr marL="2182817" indent="0">
              <a:buNone/>
              <a:defRPr sz="1400"/>
            </a:lvl6pPr>
            <a:lvl7pPr marL="2619385" indent="0">
              <a:buNone/>
              <a:defRPr sz="1400"/>
            </a:lvl7pPr>
            <a:lvl8pPr marL="3055934" indent="0">
              <a:buNone/>
              <a:defRPr sz="1400"/>
            </a:lvl8pPr>
            <a:lvl9pPr marL="3492502" indent="0">
              <a:buNone/>
              <a:defRPr sz="1400"/>
            </a:lvl9pPr>
          </a:lstStyle>
          <a:p>
            <a:pPr lvl="0"/>
            <a:r>
              <a:rPr lang="en-US" smtClean="0"/>
              <a:t>Click to edit Master text styles</a:t>
            </a:r>
          </a:p>
        </p:txBody>
      </p:sp>
    </p:spTree>
    <p:extLst>
      <p:ext uri="{BB962C8B-B14F-4D97-AF65-F5344CB8AC3E}">
        <p14:creationId xmlns:p14="http://schemas.microsoft.com/office/powerpoint/2010/main" val="113092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7529" y="1522413"/>
            <a:ext cx="4772024" cy="5084762"/>
          </a:xfrm>
        </p:spPr>
        <p:txBody>
          <a:bodyPr/>
          <a:lstStyle>
            <a:lvl1pPr marL="372885" indent="-372885">
              <a:buFont typeface="Wingdings" panose="05000000000000000000" pitchFamily="2" charset="2"/>
              <a:buChar char="§"/>
              <a:defRPr sz="2600" b="1">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1952" y="1522413"/>
            <a:ext cx="4772024" cy="5084762"/>
          </a:xfrm>
        </p:spPr>
        <p:txBody>
          <a:bodyPr/>
          <a:lstStyle>
            <a:lvl1pPr marL="372885" indent="-372885">
              <a:buFont typeface="Wingdings" panose="05000000000000000000" pitchFamily="2" charset="2"/>
              <a:buChar char="§"/>
              <a:defRPr sz="2600" b="1">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046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31"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600" b="1"/>
            </a:lvl1pPr>
            <a:lvl2pPr marL="436561" indent="0">
              <a:buNone/>
              <a:defRPr sz="2100" b="1"/>
            </a:lvl2pPr>
            <a:lvl3pPr marL="873132" indent="0">
              <a:buNone/>
              <a:defRPr sz="1800" b="1"/>
            </a:lvl3pPr>
            <a:lvl4pPr marL="1309694" indent="0">
              <a:buNone/>
              <a:defRPr sz="1700" b="1"/>
            </a:lvl4pPr>
            <a:lvl5pPr marL="1746243" indent="0">
              <a:buNone/>
              <a:defRPr sz="1700" b="1"/>
            </a:lvl5pPr>
            <a:lvl6pPr marL="2182817" indent="0">
              <a:buNone/>
              <a:defRPr sz="1700" b="1"/>
            </a:lvl6pPr>
            <a:lvl7pPr marL="2619385" indent="0">
              <a:buNone/>
              <a:defRPr sz="1700" b="1"/>
            </a:lvl7pPr>
            <a:lvl8pPr marL="3055934" indent="0">
              <a:buNone/>
              <a:defRPr sz="1700" b="1"/>
            </a:lvl8pPr>
            <a:lvl9pPr marL="349250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600" b="1"/>
            </a:lvl1pPr>
            <a:lvl2pPr marL="436561" indent="0">
              <a:buNone/>
              <a:defRPr sz="2100" b="1"/>
            </a:lvl2pPr>
            <a:lvl3pPr marL="873132" indent="0">
              <a:buNone/>
              <a:defRPr sz="1800" b="1"/>
            </a:lvl3pPr>
            <a:lvl4pPr marL="1309694" indent="0">
              <a:buNone/>
              <a:defRPr sz="1700" b="1"/>
            </a:lvl4pPr>
            <a:lvl5pPr marL="1746243" indent="0">
              <a:buNone/>
              <a:defRPr sz="1700" b="1"/>
            </a:lvl5pPr>
            <a:lvl6pPr marL="2182817" indent="0">
              <a:buNone/>
              <a:defRPr sz="1700" b="1"/>
            </a:lvl6pPr>
            <a:lvl7pPr marL="2619385" indent="0">
              <a:buNone/>
              <a:defRPr sz="1700" b="1"/>
            </a:lvl7pPr>
            <a:lvl8pPr marL="3055934" indent="0">
              <a:buNone/>
              <a:defRPr sz="1700" b="1"/>
            </a:lvl8pPr>
            <a:lvl9pPr marL="349250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99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135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77"/>
            <a:ext cx="9715500" cy="1365249"/>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93"/>
            <a:ext cx="9696450" cy="5006975"/>
          </a:xfrm>
        </p:spPr>
        <p:txBody>
          <a:bodyPr/>
          <a:lstStyle>
            <a:lvl1pPr marL="385552" indent="-38555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7668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9449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22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54" y="301774"/>
            <a:ext cx="3517901" cy="128111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181479" y="301626"/>
            <a:ext cx="5976938" cy="6453188"/>
          </a:xfrm>
        </p:spPr>
        <p:txBody>
          <a:bodyPr/>
          <a:lstStyle>
            <a:lvl1pPr>
              <a:defRPr sz="3200"/>
            </a:lvl1pPr>
            <a:lvl2pPr>
              <a:defRPr sz="29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54" y="1583026"/>
            <a:ext cx="3517901" cy="5172074"/>
          </a:xfrm>
        </p:spPr>
        <p:txBody>
          <a:bodyPr/>
          <a:lstStyle>
            <a:lvl1pPr marL="0" indent="0">
              <a:buNone/>
              <a:defRPr sz="1400"/>
            </a:lvl1pPr>
            <a:lvl2pPr marL="436561" indent="0">
              <a:buNone/>
              <a:defRPr sz="1400"/>
            </a:lvl2pPr>
            <a:lvl3pPr marL="873132" indent="0">
              <a:buNone/>
              <a:defRPr sz="1000"/>
            </a:lvl3pPr>
            <a:lvl4pPr marL="1309694" indent="0">
              <a:buNone/>
              <a:defRPr sz="900"/>
            </a:lvl4pPr>
            <a:lvl5pPr marL="1746243" indent="0">
              <a:buNone/>
              <a:defRPr sz="900"/>
            </a:lvl5pPr>
            <a:lvl6pPr marL="2182817" indent="0">
              <a:buNone/>
              <a:defRPr sz="900"/>
            </a:lvl6pPr>
            <a:lvl7pPr marL="2619385" indent="0">
              <a:buNone/>
              <a:defRPr sz="900"/>
            </a:lvl7pPr>
            <a:lvl8pPr marL="3055934" indent="0">
              <a:buNone/>
              <a:defRPr sz="900"/>
            </a:lvl8pPr>
            <a:lvl9pPr marL="3492502" indent="0">
              <a:buNone/>
              <a:defRPr sz="900"/>
            </a:lvl9pPr>
          </a:lstStyle>
          <a:p>
            <a:pPr lvl="0"/>
            <a:r>
              <a:rPr lang="en-US" smtClean="0"/>
              <a:t>Click to edit Master text styles</a:t>
            </a:r>
          </a:p>
        </p:txBody>
      </p:sp>
    </p:spTree>
    <p:extLst>
      <p:ext uri="{BB962C8B-B14F-4D97-AF65-F5344CB8AC3E}">
        <p14:creationId xmlns:p14="http://schemas.microsoft.com/office/powerpoint/2010/main" val="289511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43"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843" y="676274"/>
            <a:ext cx="6416675" cy="4535488"/>
          </a:xfrm>
        </p:spPr>
        <p:txBody>
          <a:bodyPr/>
          <a:lstStyle>
            <a:lvl1pPr marL="0" indent="0">
              <a:buNone/>
              <a:defRPr sz="3200"/>
            </a:lvl1pPr>
            <a:lvl2pPr marL="436561" indent="0">
              <a:buNone/>
              <a:defRPr sz="2900"/>
            </a:lvl2pPr>
            <a:lvl3pPr marL="873132" indent="0">
              <a:buNone/>
              <a:defRPr sz="2600"/>
            </a:lvl3pPr>
            <a:lvl4pPr marL="1309694" indent="0">
              <a:buNone/>
              <a:defRPr sz="2100"/>
            </a:lvl4pPr>
            <a:lvl5pPr marL="1746243" indent="0">
              <a:buNone/>
              <a:defRPr sz="2100"/>
            </a:lvl5pPr>
            <a:lvl6pPr marL="2182817" indent="0">
              <a:buNone/>
              <a:defRPr sz="2100"/>
            </a:lvl6pPr>
            <a:lvl7pPr marL="2619385" indent="0">
              <a:buNone/>
              <a:defRPr sz="2100"/>
            </a:lvl7pPr>
            <a:lvl8pPr marL="3055934" indent="0">
              <a:buNone/>
              <a:defRPr sz="2100"/>
            </a:lvl8pPr>
            <a:lvl9pPr marL="3492502" indent="0">
              <a:buNone/>
              <a:defRPr sz="2100"/>
            </a:lvl9pPr>
          </a:lstStyle>
          <a:p>
            <a:pPr lvl="0"/>
            <a:endParaRPr lang="en-US" noProof="0" dirty="0" smtClean="0"/>
          </a:p>
        </p:txBody>
      </p:sp>
      <p:sp>
        <p:nvSpPr>
          <p:cNvPr id="4" name="Text Placeholder 3"/>
          <p:cNvSpPr>
            <a:spLocks noGrp="1"/>
          </p:cNvSpPr>
          <p:nvPr>
            <p:ph type="body" sz="half" idx="2"/>
          </p:nvPr>
        </p:nvSpPr>
        <p:spPr>
          <a:xfrm>
            <a:off x="2095843" y="5918205"/>
            <a:ext cx="6416675" cy="887413"/>
          </a:xfrm>
        </p:spPr>
        <p:txBody>
          <a:bodyPr/>
          <a:lstStyle>
            <a:lvl1pPr marL="0" indent="0">
              <a:buNone/>
              <a:defRPr sz="1400"/>
            </a:lvl1pPr>
            <a:lvl2pPr marL="436561" indent="0">
              <a:buNone/>
              <a:defRPr sz="1400"/>
            </a:lvl2pPr>
            <a:lvl3pPr marL="873132" indent="0">
              <a:buNone/>
              <a:defRPr sz="1000"/>
            </a:lvl3pPr>
            <a:lvl4pPr marL="1309694" indent="0">
              <a:buNone/>
              <a:defRPr sz="900"/>
            </a:lvl4pPr>
            <a:lvl5pPr marL="1746243" indent="0">
              <a:buNone/>
              <a:defRPr sz="900"/>
            </a:lvl5pPr>
            <a:lvl6pPr marL="2182817" indent="0">
              <a:buNone/>
              <a:defRPr sz="900"/>
            </a:lvl6pPr>
            <a:lvl7pPr marL="2619385" indent="0">
              <a:buNone/>
              <a:defRPr sz="900"/>
            </a:lvl7pPr>
            <a:lvl8pPr marL="3055934" indent="0">
              <a:buNone/>
              <a:defRPr sz="900"/>
            </a:lvl8pPr>
            <a:lvl9pPr marL="3492502" indent="0">
              <a:buNone/>
              <a:defRPr sz="900"/>
            </a:lvl9pPr>
          </a:lstStyle>
          <a:p>
            <a:pPr lvl="0"/>
            <a:r>
              <a:rPr lang="en-US" smtClean="0"/>
              <a:t>Click to edit Master text styles</a:t>
            </a:r>
          </a:p>
        </p:txBody>
      </p:sp>
    </p:spTree>
    <p:extLst>
      <p:ext uri="{BB962C8B-B14F-4D97-AF65-F5344CB8AC3E}">
        <p14:creationId xmlns:p14="http://schemas.microsoft.com/office/powerpoint/2010/main" val="220199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3772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3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98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85620" indent="-38562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77506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38" y="4859433"/>
            <a:ext cx="9090025" cy="1501775"/>
          </a:xfrm>
        </p:spPr>
        <p:txBody>
          <a:bodyPr anchor="t"/>
          <a:lstStyle>
            <a:lvl1pPr algn="l">
              <a:defRPr sz="4000" b="1" cap="a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4638" y="3205167"/>
            <a:ext cx="9090025" cy="1654175"/>
          </a:xfrm>
        </p:spPr>
        <p:txBody>
          <a:bodyPr anchor="b"/>
          <a:lstStyle>
            <a:lvl1pPr marL="0" indent="0">
              <a:buNone/>
              <a:defRPr sz="2100">
                <a:latin typeface="Calibri" panose="020F0502020204030204" pitchFamily="34" charset="0"/>
                <a:cs typeface="Calibri" panose="020F0502020204030204" pitchFamily="34" charset="0"/>
              </a:defRPr>
            </a:lvl1pPr>
            <a:lvl2pPr marL="451445" indent="0">
              <a:buNone/>
              <a:defRPr sz="1800"/>
            </a:lvl2pPr>
            <a:lvl3pPr marL="902915" indent="0">
              <a:buNone/>
              <a:defRPr sz="1700"/>
            </a:lvl3pPr>
            <a:lvl4pPr marL="1354387" indent="0">
              <a:buNone/>
              <a:defRPr sz="1400"/>
            </a:lvl4pPr>
            <a:lvl5pPr marL="1805855" indent="0">
              <a:buNone/>
              <a:defRPr sz="1400"/>
            </a:lvl5pPr>
            <a:lvl6pPr marL="2257321" indent="0">
              <a:buNone/>
              <a:defRPr sz="1400"/>
            </a:lvl6pPr>
            <a:lvl7pPr marL="2708786" indent="0">
              <a:buNone/>
              <a:defRPr sz="1400"/>
            </a:lvl7pPr>
            <a:lvl8pPr marL="3160249" indent="0">
              <a:buNone/>
              <a:defRPr sz="1400"/>
            </a:lvl8pPr>
            <a:lvl9pPr marL="3611708" indent="0">
              <a:buNone/>
              <a:defRPr sz="1400"/>
            </a:lvl9pPr>
          </a:lstStyle>
          <a:p>
            <a:pPr lvl="0"/>
            <a:r>
              <a:rPr lang="en-US" smtClean="0"/>
              <a:t>Click to edit Master text styles</a:t>
            </a:r>
          </a:p>
        </p:txBody>
      </p:sp>
    </p:spTree>
    <p:extLst>
      <p:ext uri="{BB962C8B-B14F-4D97-AF65-F5344CB8AC3E}">
        <p14:creationId xmlns:p14="http://schemas.microsoft.com/office/powerpoint/2010/main" val="425237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7529" y="1522413"/>
            <a:ext cx="4772024" cy="5084762"/>
          </a:xfrm>
        </p:spPr>
        <p:txBody>
          <a:bodyPr/>
          <a:lstStyle>
            <a:lvl1pPr marL="385620" indent="-385620">
              <a:buFont typeface="Wingdings" panose="05000000000000000000" pitchFamily="2" charset="2"/>
              <a:buChar char="§"/>
              <a:defRPr sz="2400" b="1">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1952" y="1522413"/>
            <a:ext cx="4772024" cy="5084762"/>
          </a:xfrm>
        </p:spPr>
        <p:txBody>
          <a:bodyPr/>
          <a:lstStyle>
            <a:lvl1pPr marL="385620" indent="-385620">
              <a:buFont typeface="Wingdings" panose="05000000000000000000" pitchFamily="2" charset="2"/>
              <a:buChar char="§"/>
              <a:defRPr sz="2400" b="1">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74"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1445" indent="0">
              <a:buNone/>
              <a:defRPr sz="2100" b="1"/>
            </a:lvl2pPr>
            <a:lvl3pPr marL="902915" indent="0">
              <a:buNone/>
              <a:defRPr sz="1800" b="1"/>
            </a:lvl3pPr>
            <a:lvl4pPr marL="1354387" indent="0">
              <a:buNone/>
              <a:defRPr sz="1700" b="1"/>
            </a:lvl4pPr>
            <a:lvl5pPr marL="1805855" indent="0">
              <a:buNone/>
              <a:defRPr sz="1700" b="1"/>
            </a:lvl5pPr>
            <a:lvl6pPr marL="2257321" indent="0">
              <a:buNone/>
              <a:defRPr sz="1700" b="1"/>
            </a:lvl6pPr>
            <a:lvl7pPr marL="2708786" indent="0">
              <a:buNone/>
              <a:defRPr sz="1700" b="1"/>
            </a:lvl7pPr>
            <a:lvl8pPr marL="3160249" indent="0">
              <a:buNone/>
              <a:defRPr sz="1700" b="1"/>
            </a:lvl8pPr>
            <a:lvl9pPr marL="361170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1445" indent="0">
              <a:buNone/>
              <a:defRPr sz="2100" b="1"/>
            </a:lvl2pPr>
            <a:lvl3pPr marL="902915" indent="0">
              <a:buNone/>
              <a:defRPr sz="1800" b="1"/>
            </a:lvl3pPr>
            <a:lvl4pPr marL="1354387" indent="0">
              <a:buNone/>
              <a:defRPr sz="1700" b="1"/>
            </a:lvl4pPr>
            <a:lvl5pPr marL="1805855" indent="0">
              <a:buNone/>
              <a:defRPr sz="1700" b="1"/>
            </a:lvl5pPr>
            <a:lvl6pPr marL="2257321" indent="0">
              <a:buNone/>
              <a:defRPr sz="1700" b="1"/>
            </a:lvl6pPr>
            <a:lvl7pPr marL="2708786" indent="0">
              <a:buNone/>
              <a:defRPr sz="1700" b="1"/>
            </a:lvl7pPr>
            <a:lvl8pPr marL="3160249" indent="0">
              <a:buNone/>
              <a:defRPr sz="1700" b="1"/>
            </a:lvl8pPr>
            <a:lvl9pPr marL="361170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68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38" y="4859435"/>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638" y="3205167"/>
            <a:ext cx="9090025" cy="1654175"/>
          </a:xfrm>
        </p:spPr>
        <p:txBody>
          <a:bodyPr anchor="b"/>
          <a:lstStyle>
            <a:lvl1pPr marL="0" indent="0">
              <a:buNone/>
              <a:defRPr sz="2100"/>
            </a:lvl1pPr>
            <a:lvl2pPr marL="451366" indent="0">
              <a:buNone/>
              <a:defRPr sz="1800"/>
            </a:lvl2pPr>
            <a:lvl3pPr marL="902756" indent="0">
              <a:buNone/>
              <a:defRPr sz="1700"/>
            </a:lvl3pPr>
            <a:lvl4pPr marL="1354148" indent="0">
              <a:buNone/>
              <a:defRPr sz="1400"/>
            </a:lvl4pPr>
            <a:lvl5pPr marL="1805536" indent="0">
              <a:buNone/>
              <a:defRPr sz="1400"/>
            </a:lvl5pPr>
            <a:lvl6pPr marL="2256923" indent="0">
              <a:buNone/>
              <a:defRPr sz="1400"/>
            </a:lvl6pPr>
            <a:lvl7pPr marL="2708308" indent="0">
              <a:buNone/>
              <a:defRPr sz="1400"/>
            </a:lvl7pPr>
            <a:lvl8pPr marL="3159691" indent="0">
              <a:buNone/>
              <a:defRPr sz="1400"/>
            </a:lvl8pPr>
            <a:lvl9pPr marL="3611071" indent="0">
              <a:buNone/>
              <a:defRPr sz="1400"/>
            </a:lvl9pPr>
          </a:lstStyle>
          <a:p>
            <a:pPr lvl="0"/>
            <a:r>
              <a:rPr lang="en-US" smtClean="0"/>
              <a:t>Click to edit Master text styles</a:t>
            </a:r>
          </a:p>
        </p:txBody>
      </p:sp>
    </p:spTree>
    <p:extLst>
      <p:ext uri="{BB962C8B-B14F-4D97-AF65-F5344CB8AC3E}">
        <p14:creationId xmlns:p14="http://schemas.microsoft.com/office/powerpoint/2010/main" val="486213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34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26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085" y="301634"/>
            <a:ext cx="3517901" cy="128111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181479" y="301626"/>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085" y="1582753"/>
            <a:ext cx="3517901" cy="5172074"/>
          </a:xfrm>
        </p:spPr>
        <p:txBody>
          <a:bodyPr/>
          <a:lstStyle>
            <a:lvl1pPr marL="0" indent="0">
              <a:buNone/>
              <a:defRPr sz="1400"/>
            </a:lvl1pPr>
            <a:lvl2pPr marL="451445" indent="0">
              <a:buNone/>
              <a:defRPr sz="1300"/>
            </a:lvl2pPr>
            <a:lvl3pPr marL="902915" indent="0">
              <a:buNone/>
              <a:defRPr sz="1000"/>
            </a:lvl3pPr>
            <a:lvl4pPr marL="1354387" indent="0">
              <a:buNone/>
              <a:defRPr sz="900"/>
            </a:lvl4pPr>
            <a:lvl5pPr marL="1805855" indent="0">
              <a:buNone/>
              <a:defRPr sz="900"/>
            </a:lvl5pPr>
            <a:lvl6pPr marL="2257321" indent="0">
              <a:buNone/>
              <a:defRPr sz="900"/>
            </a:lvl6pPr>
            <a:lvl7pPr marL="2708786" indent="0">
              <a:buNone/>
              <a:defRPr sz="900"/>
            </a:lvl7pPr>
            <a:lvl8pPr marL="3160249" indent="0">
              <a:buNone/>
              <a:defRPr sz="900"/>
            </a:lvl8pPr>
            <a:lvl9pPr marL="3611708" indent="0">
              <a:buNone/>
              <a:defRPr sz="900"/>
            </a:lvl9pPr>
          </a:lstStyle>
          <a:p>
            <a:pPr lvl="0"/>
            <a:r>
              <a:rPr lang="en-US" smtClean="0"/>
              <a:t>Click to edit Master text styles</a:t>
            </a:r>
          </a:p>
        </p:txBody>
      </p:sp>
    </p:spTree>
    <p:extLst>
      <p:ext uri="{BB962C8B-B14F-4D97-AF65-F5344CB8AC3E}">
        <p14:creationId xmlns:p14="http://schemas.microsoft.com/office/powerpoint/2010/main" val="79947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85"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85" y="676275"/>
            <a:ext cx="6416675" cy="4535488"/>
          </a:xfrm>
        </p:spPr>
        <p:txBody>
          <a:bodyPr/>
          <a:lstStyle>
            <a:lvl1pPr marL="0" indent="0">
              <a:buNone/>
              <a:defRPr sz="3200"/>
            </a:lvl1pPr>
            <a:lvl2pPr marL="451445" indent="0">
              <a:buNone/>
              <a:defRPr sz="2900"/>
            </a:lvl2pPr>
            <a:lvl3pPr marL="902915" indent="0">
              <a:buNone/>
              <a:defRPr sz="2400"/>
            </a:lvl3pPr>
            <a:lvl4pPr marL="1354387" indent="0">
              <a:buNone/>
              <a:defRPr sz="2100"/>
            </a:lvl4pPr>
            <a:lvl5pPr marL="1805855" indent="0">
              <a:buNone/>
              <a:defRPr sz="2100"/>
            </a:lvl5pPr>
            <a:lvl6pPr marL="2257321" indent="0">
              <a:buNone/>
              <a:defRPr sz="2100"/>
            </a:lvl6pPr>
            <a:lvl7pPr marL="2708786" indent="0">
              <a:buNone/>
              <a:defRPr sz="2100"/>
            </a:lvl7pPr>
            <a:lvl8pPr marL="3160249" indent="0">
              <a:buNone/>
              <a:defRPr sz="2100"/>
            </a:lvl8pPr>
            <a:lvl9pPr marL="3611708" indent="0">
              <a:buNone/>
              <a:defRPr sz="2100"/>
            </a:lvl9pPr>
          </a:lstStyle>
          <a:p>
            <a:pPr lvl="0"/>
            <a:endParaRPr lang="en-US" noProof="0" smtClean="0"/>
          </a:p>
        </p:txBody>
      </p:sp>
      <p:sp>
        <p:nvSpPr>
          <p:cNvPr id="4" name="Text Placeholder 3"/>
          <p:cNvSpPr>
            <a:spLocks noGrp="1"/>
          </p:cNvSpPr>
          <p:nvPr>
            <p:ph type="body" sz="half" idx="2"/>
          </p:nvPr>
        </p:nvSpPr>
        <p:spPr>
          <a:xfrm>
            <a:off x="2095585" y="5918205"/>
            <a:ext cx="6416675" cy="887413"/>
          </a:xfrm>
        </p:spPr>
        <p:txBody>
          <a:bodyPr/>
          <a:lstStyle>
            <a:lvl1pPr marL="0" indent="0">
              <a:buNone/>
              <a:defRPr sz="1400"/>
            </a:lvl1pPr>
            <a:lvl2pPr marL="451445" indent="0">
              <a:buNone/>
              <a:defRPr sz="1300"/>
            </a:lvl2pPr>
            <a:lvl3pPr marL="902915" indent="0">
              <a:buNone/>
              <a:defRPr sz="1000"/>
            </a:lvl3pPr>
            <a:lvl4pPr marL="1354387" indent="0">
              <a:buNone/>
              <a:defRPr sz="900"/>
            </a:lvl4pPr>
            <a:lvl5pPr marL="1805855" indent="0">
              <a:buNone/>
              <a:defRPr sz="900"/>
            </a:lvl5pPr>
            <a:lvl6pPr marL="2257321" indent="0">
              <a:buNone/>
              <a:defRPr sz="900"/>
            </a:lvl6pPr>
            <a:lvl7pPr marL="2708786" indent="0">
              <a:buNone/>
              <a:defRPr sz="900"/>
            </a:lvl7pPr>
            <a:lvl8pPr marL="3160249" indent="0">
              <a:buNone/>
              <a:defRPr sz="900"/>
            </a:lvl8pPr>
            <a:lvl9pPr marL="3611708" indent="0">
              <a:buNone/>
              <a:defRPr sz="900"/>
            </a:lvl9pPr>
          </a:lstStyle>
          <a:p>
            <a:pPr lvl="0"/>
            <a:r>
              <a:rPr lang="en-US" smtClean="0"/>
              <a:t>Click to edit Master text styles</a:t>
            </a:r>
          </a:p>
        </p:txBody>
      </p:sp>
    </p:spTree>
    <p:extLst>
      <p:ext uri="{BB962C8B-B14F-4D97-AF65-F5344CB8AC3E}">
        <p14:creationId xmlns:p14="http://schemas.microsoft.com/office/powerpoint/2010/main" val="2660043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765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9946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524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77"/>
            <a:ext cx="9715500" cy="1365249"/>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95"/>
            <a:ext cx="9696450" cy="5006975"/>
          </a:xfrm>
        </p:spPr>
        <p:txBody>
          <a:bodyPr/>
          <a:lstStyle>
            <a:lvl1pPr marL="385416" indent="-385416">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7594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58445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38" y="48594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638" y="3205167"/>
            <a:ext cx="9090025" cy="1654175"/>
          </a:xfrm>
        </p:spPr>
        <p:txBody>
          <a:bodyPr anchor="b"/>
          <a:lstStyle>
            <a:lvl1pPr marL="0" indent="0">
              <a:buNone/>
              <a:defRPr sz="2100"/>
            </a:lvl1pPr>
            <a:lvl2pPr marL="451206" indent="0">
              <a:buNone/>
              <a:defRPr sz="1800"/>
            </a:lvl2pPr>
            <a:lvl3pPr marL="902437" indent="0">
              <a:buNone/>
              <a:defRPr sz="1700"/>
            </a:lvl3pPr>
            <a:lvl4pPr marL="1353670" indent="0">
              <a:buNone/>
              <a:defRPr sz="1400"/>
            </a:lvl4pPr>
            <a:lvl5pPr marL="1804899" indent="0">
              <a:buNone/>
              <a:defRPr sz="1400"/>
            </a:lvl5pPr>
            <a:lvl6pPr marL="2256127" indent="0">
              <a:buNone/>
              <a:defRPr sz="1400"/>
            </a:lvl6pPr>
            <a:lvl7pPr marL="2707352" indent="0">
              <a:buNone/>
              <a:defRPr sz="1400"/>
            </a:lvl7pPr>
            <a:lvl8pPr marL="3158575" indent="0">
              <a:buNone/>
              <a:defRPr sz="1400"/>
            </a:lvl8pPr>
            <a:lvl9pPr marL="3609796" indent="0">
              <a:buNone/>
              <a:defRPr sz="1400"/>
            </a:lvl9pPr>
          </a:lstStyle>
          <a:p>
            <a:pPr lvl="0"/>
            <a:r>
              <a:rPr lang="en-US" smtClean="0"/>
              <a:t>Click to edit Master text styles</a:t>
            </a:r>
          </a:p>
        </p:txBody>
      </p:sp>
    </p:spTree>
    <p:extLst>
      <p:ext uri="{BB962C8B-B14F-4D97-AF65-F5344CB8AC3E}">
        <p14:creationId xmlns:p14="http://schemas.microsoft.com/office/powerpoint/2010/main" val="70134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05916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66746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75"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1206" indent="0">
              <a:buNone/>
              <a:defRPr sz="2100" b="1"/>
            </a:lvl2pPr>
            <a:lvl3pPr marL="902437" indent="0">
              <a:buNone/>
              <a:defRPr sz="1800" b="1"/>
            </a:lvl3pPr>
            <a:lvl4pPr marL="1353670" indent="0">
              <a:buNone/>
              <a:defRPr sz="1700" b="1"/>
            </a:lvl4pPr>
            <a:lvl5pPr marL="1804899" indent="0">
              <a:buNone/>
              <a:defRPr sz="1700" b="1"/>
            </a:lvl5pPr>
            <a:lvl6pPr marL="2256127" indent="0">
              <a:buNone/>
              <a:defRPr sz="1700" b="1"/>
            </a:lvl6pPr>
            <a:lvl7pPr marL="2707352" indent="0">
              <a:buNone/>
              <a:defRPr sz="1700" b="1"/>
            </a:lvl7pPr>
            <a:lvl8pPr marL="3158575" indent="0">
              <a:buNone/>
              <a:defRPr sz="1700" b="1"/>
            </a:lvl8pPr>
            <a:lvl9pPr marL="3609796"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1206" indent="0">
              <a:buNone/>
              <a:defRPr sz="2100" b="1"/>
            </a:lvl2pPr>
            <a:lvl3pPr marL="902437" indent="0">
              <a:buNone/>
              <a:defRPr sz="1800" b="1"/>
            </a:lvl3pPr>
            <a:lvl4pPr marL="1353670" indent="0">
              <a:buNone/>
              <a:defRPr sz="1700" b="1"/>
            </a:lvl4pPr>
            <a:lvl5pPr marL="1804899" indent="0">
              <a:buNone/>
              <a:defRPr sz="1700" b="1"/>
            </a:lvl5pPr>
            <a:lvl6pPr marL="2256127" indent="0">
              <a:buNone/>
              <a:defRPr sz="1700" b="1"/>
            </a:lvl6pPr>
            <a:lvl7pPr marL="2707352" indent="0">
              <a:buNone/>
              <a:defRPr sz="1700" b="1"/>
            </a:lvl7pPr>
            <a:lvl8pPr marL="3158575" indent="0">
              <a:buNone/>
              <a:defRPr sz="1700" b="1"/>
            </a:lvl8pPr>
            <a:lvl9pPr marL="360979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68251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92"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92" y="676275"/>
            <a:ext cx="6416675" cy="4535488"/>
          </a:xfrm>
        </p:spPr>
        <p:txBody>
          <a:bodyPr/>
          <a:lstStyle>
            <a:lvl1pPr marL="0" indent="0">
              <a:buNone/>
              <a:defRPr sz="3200"/>
            </a:lvl1pPr>
            <a:lvl2pPr marL="451206" indent="0">
              <a:buNone/>
              <a:defRPr sz="2900"/>
            </a:lvl2pPr>
            <a:lvl3pPr marL="902437" indent="0">
              <a:buNone/>
              <a:defRPr sz="2400"/>
            </a:lvl3pPr>
            <a:lvl4pPr marL="1353670" indent="0">
              <a:buNone/>
              <a:defRPr sz="2100"/>
            </a:lvl4pPr>
            <a:lvl5pPr marL="1804899" indent="0">
              <a:buNone/>
              <a:defRPr sz="2100"/>
            </a:lvl5pPr>
            <a:lvl6pPr marL="2256127" indent="0">
              <a:buNone/>
              <a:defRPr sz="2100"/>
            </a:lvl6pPr>
            <a:lvl7pPr marL="2707352" indent="0">
              <a:buNone/>
              <a:defRPr sz="2100"/>
            </a:lvl7pPr>
            <a:lvl8pPr marL="3158575" indent="0">
              <a:buNone/>
              <a:defRPr sz="2100"/>
            </a:lvl8pPr>
            <a:lvl9pPr marL="3609796" indent="0">
              <a:buNone/>
              <a:defRPr sz="2100"/>
            </a:lvl9pPr>
          </a:lstStyle>
          <a:p>
            <a:pPr lvl="0"/>
            <a:endParaRPr lang="en-US" noProof="0" smtClean="0"/>
          </a:p>
        </p:txBody>
      </p:sp>
      <p:sp>
        <p:nvSpPr>
          <p:cNvPr id="4" name="Text Placeholder 3"/>
          <p:cNvSpPr>
            <a:spLocks noGrp="1"/>
          </p:cNvSpPr>
          <p:nvPr>
            <p:ph type="body" sz="half" idx="2"/>
          </p:nvPr>
        </p:nvSpPr>
        <p:spPr>
          <a:xfrm>
            <a:off x="2095592" y="5918205"/>
            <a:ext cx="6416675" cy="887413"/>
          </a:xfrm>
        </p:spPr>
        <p:txBody>
          <a:bodyPr/>
          <a:lstStyle>
            <a:lvl1pPr marL="0" indent="0">
              <a:buNone/>
              <a:defRPr sz="1400"/>
            </a:lvl1pPr>
            <a:lvl2pPr marL="451206" indent="0">
              <a:buNone/>
              <a:defRPr sz="1300"/>
            </a:lvl2pPr>
            <a:lvl3pPr marL="902437" indent="0">
              <a:buNone/>
              <a:defRPr sz="1000"/>
            </a:lvl3pPr>
            <a:lvl4pPr marL="1353670" indent="0">
              <a:buNone/>
              <a:defRPr sz="900"/>
            </a:lvl4pPr>
            <a:lvl5pPr marL="1804899" indent="0">
              <a:buNone/>
              <a:defRPr sz="900"/>
            </a:lvl5pPr>
            <a:lvl6pPr marL="2256127" indent="0">
              <a:buNone/>
              <a:defRPr sz="900"/>
            </a:lvl6pPr>
            <a:lvl7pPr marL="2707352" indent="0">
              <a:buNone/>
              <a:defRPr sz="900"/>
            </a:lvl7pPr>
            <a:lvl8pPr marL="3158575" indent="0">
              <a:buNone/>
              <a:defRPr sz="900"/>
            </a:lvl8pPr>
            <a:lvl9pPr marL="3609796" indent="0">
              <a:buNone/>
              <a:defRPr sz="900"/>
            </a:lvl9pPr>
          </a:lstStyle>
          <a:p>
            <a:pPr lvl="0"/>
            <a:r>
              <a:rPr lang="en-US" smtClean="0"/>
              <a:t>Click to edit Master text styles</a:t>
            </a:r>
          </a:p>
        </p:txBody>
      </p:sp>
    </p:spTree>
    <p:extLst>
      <p:ext uri="{BB962C8B-B14F-4D97-AF65-F5344CB8AC3E}">
        <p14:creationId xmlns:p14="http://schemas.microsoft.com/office/powerpoint/2010/main" val="3836984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6372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976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534988" y="7008896"/>
            <a:ext cx="2495550" cy="401637"/>
          </a:xfrm>
          <a:prstGeom prst="rect">
            <a:avLst/>
          </a:prstGeom>
        </p:spPr>
        <p:txBody>
          <a:bodyPr vert="horz" wrap="square" lIns="102962" tIns="51482" rIns="102962" bIns="51482" numCol="1" anchor="t" anchorCtr="0" compatLnSpc="1">
            <a:prstTxWarp prst="textNoShape">
              <a:avLst/>
            </a:prstTxWarp>
          </a:bodyPr>
          <a:lstStyle>
            <a:lvl1pPr rtl="1" eaLnBrk="1" hangingPunct="1">
              <a:defRPr>
                <a:ea typeface="MS PGothic" pitchFamily="34" charset="-128"/>
              </a:defRPr>
            </a:lvl1pPr>
          </a:lstStyle>
          <a:p>
            <a:fld id="{8381BFAC-F685-47CC-81CB-943914985F69}" type="datetime1">
              <a:rPr lang="en-GB" altLang="en-US"/>
              <a:pPr/>
              <a:t>24/07/2018</a:t>
            </a:fld>
            <a:endParaRPr lang="en-GB" altLang="en-US"/>
          </a:p>
        </p:txBody>
      </p:sp>
      <p:sp>
        <p:nvSpPr>
          <p:cNvPr id="4" name="Footer Placeholder 3"/>
          <p:cNvSpPr>
            <a:spLocks noGrp="1"/>
          </p:cNvSpPr>
          <p:nvPr>
            <p:ph type="ftr" sz="quarter" idx="11"/>
          </p:nvPr>
        </p:nvSpPr>
        <p:spPr>
          <a:xfrm>
            <a:off x="3652922" y="7008896"/>
            <a:ext cx="3387725" cy="401637"/>
          </a:xfrm>
          <a:prstGeom prst="rect">
            <a:avLst/>
          </a:prstGeom>
        </p:spPr>
        <p:txBody>
          <a:bodyPr vert="horz" wrap="square" lIns="102962" tIns="51482" rIns="102962" bIns="51482" numCol="1" anchor="t" anchorCtr="0" compatLnSpc="1">
            <a:prstTxWarp prst="textNoShape">
              <a:avLst/>
            </a:prstTxWarp>
          </a:bodyPr>
          <a:lstStyle>
            <a:lvl1pPr rtl="1" eaLnBrk="1" hangingPunct="1">
              <a:defRPr>
                <a:ea typeface="MS PGothic" pitchFamily="34" charset="-128"/>
              </a:defRPr>
            </a:lvl1pPr>
          </a:lstStyle>
          <a:p>
            <a:endParaRPr lang="en-GB" altLang="en-US"/>
          </a:p>
        </p:txBody>
      </p:sp>
      <p:sp>
        <p:nvSpPr>
          <p:cNvPr id="5" name="Slide Number Placeholder 4"/>
          <p:cNvSpPr>
            <a:spLocks noGrp="1"/>
          </p:cNvSpPr>
          <p:nvPr>
            <p:ph type="sldNum" sz="quarter" idx="12"/>
          </p:nvPr>
        </p:nvSpPr>
        <p:spPr>
          <a:xfrm>
            <a:off x="7662865" y="7008896"/>
            <a:ext cx="2495550" cy="401637"/>
          </a:xfrm>
          <a:prstGeom prst="rect">
            <a:avLst/>
          </a:prstGeom>
        </p:spPr>
        <p:txBody>
          <a:bodyPr vert="horz" wrap="square" lIns="102962" tIns="51482" rIns="102962" bIns="51482" numCol="1" anchor="t" anchorCtr="0" compatLnSpc="1">
            <a:prstTxWarp prst="textNoShape">
              <a:avLst/>
            </a:prstTxWarp>
          </a:bodyPr>
          <a:lstStyle>
            <a:lvl1pPr rtl="1" eaLnBrk="1" hangingPunct="1">
              <a:defRPr>
                <a:ea typeface="MS PGothic" pitchFamily="34" charset="-128"/>
              </a:defRPr>
            </a:lvl1pPr>
          </a:lstStyle>
          <a:p>
            <a:fld id="{6B43FE3C-DF14-4D06-A677-A38227C240F3}" type="slidenum">
              <a:rPr lang="en-GB" altLang="en-US"/>
              <a:pPr/>
              <a:t>‹#›</a:t>
            </a:fld>
            <a:endParaRPr lang="en-GB" altLang="en-US"/>
          </a:p>
        </p:txBody>
      </p:sp>
    </p:spTree>
    <p:extLst>
      <p:ext uri="{BB962C8B-B14F-4D97-AF65-F5344CB8AC3E}">
        <p14:creationId xmlns:p14="http://schemas.microsoft.com/office/powerpoint/2010/main" val="1084908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995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94"/>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305"/>
            <a:ext cx="9696450" cy="5006975"/>
          </a:xfrm>
        </p:spPr>
        <p:txBody>
          <a:bodyPr/>
          <a:lstStyle>
            <a:lvl1pPr marL="375669" indent="-375669">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23426"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2975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31" y="4859641"/>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831" y="3205252"/>
            <a:ext cx="9090025" cy="1654175"/>
          </a:xfrm>
        </p:spPr>
        <p:txBody>
          <a:bodyPr anchor="b"/>
          <a:lstStyle>
            <a:lvl1pPr marL="0" indent="0">
              <a:buNone/>
              <a:defRPr sz="2100"/>
            </a:lvl1pPr>
            <a:lvl2pPr marL="439787" indent="0">
              <a:buNone/>
              <a:defRPr sz="1800"/>
            </a:lvl2pPr>
            <a:lvl3pPr marL="879589" indent="0">
              <a:buNone/>
              <a:defRPr sz="1700"/>
            </a:lvl3pPr>
            <a:lvl4pPr marL="1319427" indent="0">
              <a:buNone/>
              <a:defRPr sz="1400"/>
            </a:lvl4pPr>
            <a:lvl5pPr marL="1759216" indent="0">
              <a:buNone/>
              <a:defRPr sz="1400"/>
            </a:lvl5pPr>
            <a:lvl6pPr marL="2199049" indent="0">
              <a:buNone/>
              <a:defRPr sz="1400"/>
            </a:lvl6pPr>
            <a:lvl7pPr marL="2638842" indent="0">
              <a:buNone/>
              <a:defRPr sz="1400"/>
            </a:lvl7pPr>
            <a:lvl8pPr marL="3078656" indent="0">
              <a:buNone/>
              <a:defRPr sz="1400"/>
            </a:lvl8pPr>
            <a:lvl9pPr marL="3518462" indent="0">
              <a:buNone/>
              <a:defRPr sz="1400"/>
            </a:lvl9pPr>
          </a:lstStyle>
          <a:p>
            <a:pPr lvl="0"/>
            <a:r>
              <a:rPr lang="en-US" smtClean="0"/>
              <a:t>Click to edit Master text styles</a:t>
            </a:r>
          </a:p>
        </p:txBody>
      </p:sp>
    </p:spTree>
    <p:extLst>
      <p:ext uri="{BB962C8B-B14F-4D97-AF65-F5344CB8AC3E}">
        <p14:creationId xmlns:p14="http://schemas.microsoft.com/office/powerpoint/2010/main" val="3271196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6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6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002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74"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1366" indent="0">
              <a:buNone/>
              <a:defRPr sz="2100" b="1"/>
            </a:lvl2pPr>
            <a:lvl3pPr marL="902756" indent="0">
              <a:buNone/>
              <a:defRPr sz="1800" b="1"/>
            </a:lvl3pPr>
            <a:lvl4pPr marL="1354148" indent="0">
              <a:buNone/>
              <a:defRPr sz="1700" b="1"/>
            </a:lvl4pPr>
            <a:lvl5pPr marL="1805536" indent="0">
              <a:buNone/>
              <a:defRPr sz="1700" b="1"/>
            </a:lvl5pPr>
            <a:lvl6pPr marL="2256923" indent="0">
              <a:buNone/>
              <a:defRPr sz="1700" b="1"/>
            </a:lvl6pPr>
            <a:lvl7pPr marL="2708308" indent="0">
              <a:buNone/>
              <a:defRPr sz="1700" b="1"/>
            </a:lvl7pPr>
            <a:lvl8pPr marL="3159691" indent="0">
              <a:buNone/>
              <a:defRPr sz="1700" b="1"/>
            </a:lvl8pPr>
            <a:lvl9pPr marL="3611071"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1366" indent="0">
              <a:buNone/>
              <a:defRPr sz="2100" b="1"/>
            </a:lvl2pPr>
            <a:lvl3pPr marL="902756" indent="0">
              <a:buNone/>
              <a:defRPr sz="1800" b="1"/>
            </a:lvl3pPr>
            <a:lvl4pPr marL="1354148" indent="0">
              <a:buNone/>
              <a:defRPr sz="1700" b="1"/>
            </a:lvl4pPr>
            <a:lvl5pPr marL="1805536" indent="0">
              <a:buNone/>
              <a:defRPr sz="1700" b="1"/>
            </a:lvl5pPr>
            <a:lvl6pPr marL="2256923" indent="0">
              <a:buNone/>
              <a:defRPr sz="1700" b="1"/>
            </a:lvl6pPr>
            <a:lvl7pPr marL="2708308" indent="0">
              <a:buNone/>
              <a:defRPr sz="1700" b="1"/>
            </a:lvl7pPr>
            <a:lvl8pPr marL="3159691" indent="0">
              <a:buNone/>
              <a:defRPr sz="1700" b="1"/>
            </a:lvl8pPr>
            <a:lvl9pPr marL="361107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87929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4"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600" b="1"/>
            </a:lvl1pPr>
            <a:lvl2pPr marL="439787" indent="0">
              <a:buNone/>
              <a:defRPr sz="2100" b="1"/>
            </a:lvl2pPr>
            <a:lvl3pPr marL="879589" indent="0">
              <a:buNone/>
              <a:defRPr sz="1800" b="1"/>
            </a:lvl3pPr>
            <a:lvl4pPr marL="1319427" indent="0">
              <a:buNone/>
              <a:defRPr sz="1700" b="1"/>
            </a:lvl4pPr>
            <a:lvl5pPr marL="1759216" indent="0">
              <a:buNone/>
              <a:defRPr sz="1700" b="1"/>
            </a:lvl5pPr>
            <a:lvl6pPr marL="2199049" indent="0">
              <a:buNone/>
              <a:defRPr sz="1700" b="1"/>
            </a:lvl6pPr>
            <a:lvl7pPr marL="2638842" indent="0">
              <a:buNone/>
              <a:defRPr sz="1700" b="1"/>
            </a:lvl7pPr>
            <a:lvl8pPr marL="3078656" indent="0">
              <a:buNone/>
              <a:defRPr sz="1700" b="1"/>
            </a:lvl8pPr>
            <a:lvl9pPr marL="3518462"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600" b="1"/>
            </a:lvl1pPr>
            <a:lvl2pPr marL="439787" indent="0">
              <a:buNone/>
              <a:defRPr sz="2100" b="1"/>
            </a:lvl2pPr>
            <a:lvl3pPr marL="879589" indent="0">
              <a:buNone/>
              <a:defRPr sz="1800" b="1"/>
            </a:lvl3pPr>
            <a:lvl4pPr marL="1319427" indent="0">
              <a:buNone/>
              <a:defRPr sz="1700" b="1"/>
            </a:lvl4pPr>
            <a:lvl5pPr marL="1759216" indent="0">
              <a:buNone/>
              <a:defRPr sz="1700" b="1"/>
            </a:lvl5pPr>
            <a:lvl6pPr marL="2199049" indent="0">
              <a:buNone/>
              <a:defRPr sz="1700" b="1"/>
            </a:lvl6pPr>
            <a:lvl7pPr marL="2638842" indent="0">
              <a:buNone/>
              <a:defRPr sz="1700" b="1"/>
            </a:lvl7pPr>
            <a:lvl8pPr marL="3078656" indent="0">
              <a:buNone/>
              <a:defRPr sz="1700" b="1"/>
            </a:lvl8pPr>
            <a:lvl9pPr marL="351846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78838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84"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784" y="676274"/>
            <a:ext cx="6416675" cy="4535488"/>
          </a:xfrm>
        </p:spPr>
        <p:txBody>
          <a:bodyPr/>
          <a:lstStyle>
            <a:lvl1pPr marL="0" indent="0">
              <a:buNone/>
              <a:defRPr sz="3200"/>
            </a:lvl1pPr>
            <a:lvl2pPr marL="439787" indent="0">
              <a:buNone/>
              <a:defRPr sz="2900"/>
            </a:lvl2pPr>
            <a:lvl3pPr marL="879589" indent="0">
              <a:buNone/>
              <a:defRPr sz="2600"/>
            </a:lvl3pPr>
            <a:lvl4pPr marL="1319427" indent="0">
              <a:buNone/>
              <a:defRPr sz="2100"/>
            </a:lvl4pPr>
            <a:lvl5pPr marL="1759216" indent="0">
              <a:buNone/>
              <a:defRPr sz="2100"/>
            </a:lvl5pPr>
            <a:lvl6pPr marL="2199049" indent="0">
              <a:buNone/>
              <a:defRPr sz="2100"/>
            </a:lvl6pPr>
            <a:lvl7pPr marL="2638842" indent="0">
              <a:buNone/>
              <a:defRPr sz="2100"/>
            </a:lvl7pPr>
            <a:lvl8pPr marL="3078656" indent="0">
              <a:buNone/>
              <a:defRPr sz="2100"/>
            </a:lvl8pPr>
            <a:lvl9pPr marL="3518462" indent="0">
              <a:buNone/>
              <a:defRPr sz="2100"/>
            </a:lvl9pPr>
          </a:lstStyle>
          <a:p>
            <a:pPr lvl="0"/>
            <a:endParaRPr lang="en-US" noProof="0" smtClean="0"/>
          </a:p>
        </p:txBody>
      </p:sp>
      <p:sp>
        <p:nvSpPr>
          <p:cNvPr id="4" name="Text Placeholder 3"/>
          <p:cNvSpPr>
            <a:spLocks noGrp="1"/>
          </p:cNvSpPr>
          <p:nvPr>
            <p:ph type="body" sz="half" idx="2"/>
          </p:nvPr>
        </p:nvSpPr>
        <p:spPr>
          <a:xfrm>
            <a:off x="2095784" y="5918205"/>
            <a:ext cx="6416675" cy="887413"/>
          </a:xfrm>
        </p:spPr>
        <p:txBody>
          <a:bodyPr/>
          <a:lstStyle>
            <a:lvl1pPr marL="0" indent="0">
              <a:buNone/>
              <a:defRPr sz="1400"/>
            </a:lvl1pPr>
            <a:lvl2pPr marL="439787" indent="0">
              <a:buNone/>
              <a:defRPr sz="1400"/>
            </a:lvl2pPr>
            <a:lvl3pPr marL="879589" indent="0">
              <a:buNone/>
              <a:defRPr sz="1000"/>
            </a:lvl3pPr>
            <a:lvl4pPr marL="1319427" indent="0">
              <a:buNone/>
              <a:defRPr sz="900"/>
            </a:lvl4pPr>
            <a:lvl5pPr marL="1759216" indent="0">
              <a:buNone/>
              <a:defRPr sz="900"/>
            </a:lvl5pPr>
            <a:lvl6pPr marL="2199049" indent="0">
              <a:buNone/>
              <a:defRPr sz="900"/>
            </a:lvl6pPr>
            <a:lvl7pPr marL="2638842" indent="0">
              <a:buNone/>
              <a:defRPr sz="900"/>
            </a:lvl7pPr>
            <a:lvl8pPr marL="3078656" indent="0">
              <a:buNone/>
              <a:defRPr sz="900"/>
            </a:lvl8pPr>
            <a:lvl9pPr marL="3518462" indent="0">
              <a:buNone/>
              <a:defRPr sz="900"/>
            </a:lvl9pPr>
          </a:lstStyle>
          <a:p>
            <a:pPr lvl="0"/>
            <a:r>
              <a:rPr lang="en-US" smtClean="0"/>
              <a:t>Click to edit Master text styles</a:t>
            </a:r>
          </a:p>
        </p:txBody>
      </p:sp>
    </p:spTree>
    <p:extLst>
      <p:ext uri="{BB962C8B-B14F-4D97-AF65-F5344CB8AC3E}">
        <p14:creationId xmlns:p14="http://schemas.microsoft.com/office/powerpoint/2010/main" val="485516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808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050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259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85620" indent="-38562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07409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38" y="4859433"/>
            <a:ext cx="9090025" cy="1501775"/>
          </a:xfrm>
        </p:spPr>
        <p:txBody>
          <a:bodyPr anchor="t"/>
          <a:lstStyle>
            <a:lvl1pPr algn="l">
              <a:defRPr sz="4000" b="1" cap="a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4638" y="3205167"/>
            <a:ext cx="9090025" cy="1654175"/>
          </a:xfrm>
        </p:spPr>
        <p:txBody>
          <a:bodyPr anchor="b"/>
          <a:lstStyle>
            <a:lvl1pPr marL="0" indent="0">
              <a:buNone/>
              <a:defRPr sz="2100">
                <a:latin typeface="Calibri" panose="020F0502020204030204" pitchFamily="34" charset="0"/>
                <a:cs typeface="Calibri" panose="020F0502020204030204" pitchFamily="34" charset="0"/>
              </a:defRPr>
            </a:lvl1pPr>
            <a:lvl2pPr marL="451445" indent="0">
              <a:buNone/>
              <a:defRPr sz="1800"/>
            </a:lvl2pPr>
            <a:lvl3pPr marL="902915" indent="0">
              <a:buNone/>
              <a:defRPr sz="1700"/>
            </a:lvl3pPr>
            <a:lvl4pPr marL="1354387" indent="0">
              <a:buNone/>
              <a:defRPr sz="1400"/>
            </a:lvl4pPr>
            <a:lvl5pPr marL="1805855" indent="0">
              <a:buNone/>
              <a:defRPr sz="1400"/>
            </a:lvl5pPr>
            <a:lvl6pPr marL="2257321" indent="0">
              <a:buNone/>
              <a:defRPr sz="1400"/>
            </a:lvl6pPr>
            <a:lvl7pPr marL="2708786" indent="0">
              <a:buNone/>
              <a:defRPr sz="1400"/>
            </a:lvl7pPr>
            <a:lvl8pPr marL="3160249" indent="0">
              <a:buNone/>
              <a:defRPr sz="1400"/>
            </a:lvl8pPr>
            <a:lvl9pPr marL="3611708" indent="0">
              <a:buNone/>
              <a:defRPr sz="1400"/>
            </a:lvl9pPr>
          </a:lstStyle>
          <a:p>
            <a:pPr lvl="0"/>
            <a:r>
              <a:rPr lang="en-US" smtClean="0"/>
              <a:t>Click to edit Master text styles</a:t>
            </a:r>
          </a:p>
        </p:txBody>
      </p:sp>
    </p:spTree>
    <p:extLst>
      <p:ext uri="{BB962C8B-B14F-4D97-AF65-F5344CB8AC3E}">
        <p14:creationId xmlns:p14="http://schemas.microsoft.com/office/powerpoint/2010/main" val="152024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7529" y="1522413"/>
            <a:ext cx="4772024" cy="5084762"/>
          </a:xfrm>
        </p:spPr>
        <p:txBody>
          <a:bodyPr/>
          <a:lstStyle>
            <a:lvl1pPr marL="385620" indent="-385620">
              <a:buFont typeface="Wingdings" panose="05000000000000000000" pitchFamily="2" charset="2"/>
              <a:buChar char="§"/>
              <a:defRPr sz="2400" b="1">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1952" y="1522413"/>
            <a:ext cx="4772024" cy="5084762"/>
          </a:xfrm>
        </p:spPr>
        <p:txBody>
          <a:bodyPr/>
          <a:lstStyle>
            <a:lvl1pPr marL="385620" indent="-385620">
              <a:buFont typeface="Wingdings" panose="05000000000000000000" pitchFamily="2" charset="2"/>
              <a:buChar char="§"/>
              <a:defRPr sz="2400" b="1">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3882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74"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1445" indent="0">
              <a:buNone/>
              <a:defRPr sz="2100" b="1"/>
            </a:lvl2pPr>
            <a:lvl3pPr marL="902915" indent="0">
              <a:buNone/>
              <a:defRPr sz="1800" b="1"/>
            </a:lvl3pPr>
            <a:lvl4pPr marL="1354387" indent="0">
              <a:buNone/>
              <a:defRPr sz="1700" b="1"/>
            </a:lvl4pPr>
            <a:lvl5pPr marL="1805855" indent="0">
              <a:buNone/>
              <a:defRPr sz="1700" b="1"/>
            </a:lvl5pPr>
            <a:lvl6pPr marL="2257321" indent="0">
              <a:buNone/>
              <a:defRPr sz="1700" b="1"/>
            </a:lvl6pPr>
            <a:lvl7pPr marL="2708786" indent="0">
              <a:buNone/>
              <a:defRPr sz="1700" b="1"/>
            </a:lvl7pPr>
            <a:lvl8pPr marL="3160249" indent="0">
              <a:buNone/>
              <a:defRPr sz="1700" b="1"/>
            </a:lvl8pPr>
            <a:lvl9pPr marL="361170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1445" indent="0">
              <a:buNone/>
              <a:defRPr sz="2100" b="1"/>
            </a:lvl2pPr>
            <a:lvl3pPr marL="902915" indent="0">
              <a:buNone/>
              <a:defRPr sz="1800" b="1"/>
            </a:lvl3pPr>
            <a:lvl4pPr marL="1354387" indent="0">
              <a:buNone/>
              <a:defRPr sz="1700" b="1"/>
            </a:lvl4pPr>
            <a:lvl5pPr marL="1805855" indent="0">
              <a:buNone/>
              <a:defRPr sz="1700" b="1"/>
            </a:lvl5pPr>
            <a:lvl6pPr marL="2257321" indent="0">
              <a:buNone/>
              <a:defRPr sz="1700" b="1"/>
            </a:lvl6pPr>
            <a:lvl7pPr marL="2708786" indent="0">
              <a:buNone/>
              <a:defRPr sz="1700" b="1"/>
            </a:lvl7pPr>
            <a:lvl8pPr marL="3160249" indent="0">
              <a:buNone/>
              <a:defRPr sz="1700" b="1"/>
            </a:lvl8pPr>
            <a:lvl9pPr marL="361170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561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7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85"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85" y="676275"/>
            <a:ext cx="6416675" cy="4535488"/>
          </a:xfrm>
        </p:spPr>
        <p:txBody>
          <a:bodyPr/>
          <a:lstStyle>
            <a:lvl1pPr marL="0" indent="0">
              <a:buNone/>
              <a:defRPr sz="3200"/>
            </a:lvl1pPr>
            <a:lvl2pPr marL="451366" indent="0">
              <a:buNone/>
              <a:defRPr sz="2900"/>
            </a:lvl2pPr>
            <a:lvl3pPr marL="902756" indent="0">
              <a:buNone/>
              <a:defRPr sz="2400"/>
            </a:lvl3pPr>
            <a:lvl4pPr marL="1354148" indent="0">
              <a:buNone/>
              <a:defRPr sz="2100"/>
            </a:lvl4pPr>
            <a:lvl5pPr marL="1805536" indent="0">
              <a:buNone/>
              <a:defRPr sz="2100"/>
            </a:lvl5pPr>
            <a:lvl6pPr marL="2256923" indent="0">
              <a:buNone/>
              <a:defRPr sz="2100"/>
            </a:lvl6pPr>
            <a:lvl7pPr marL="2708308" indent="0">
              <a:buNone/>
              <a:defRPr sz="2100"/>
            </a:lvl7pPr>
            <a:lvl8pPr marL="3159691" indent="0">
              <a:buNone/>
              <a:defRPr sz="2100"/>
            </a:lvl8pPr>
            <a:lvl9pPr marL="3611071" indent="0">
              <a:buNone/>
              <a:defRPr sz="2100"/>
            </a:lvl9pPr>
          </a:lstStyle>
          <a:p>
            <a:pPr lvl="0"/>
            <a:endParaRPr lang="en-US" noProof="0" smtClean="0"/>
          </a:p>
        </p:txBody>
      </p:sp>
      <p:sp>
        <p:nvSpPr>
          <p:cNvPr id="4" name="Text Placeholder 3"/>
          <p:cNvSpPr>
            <a:spLocks noGrp="1"/>
          </p:cNvSpPr>
          <p:nvPr>
            <p:ph type="body" sz="half" idx="2"/>
          </p:nvPr>
        </p:nvSpPr>
        <p:spPr>
          <a:xfrm>
            <a:off x="2095585" y="5918205"/>
            <a:ext cx="6416675" cy="887413"/>
          </a:xfrm>
        </p:spPr>
        <p:txBody>
          <a:bodyPr/>
          <a:lstStyle>
            <a:lvl1pPr marL="0" indent="0">
              <a:buNone/>
              <a:defRPr sz="1400"/>
            </a:lvl1pPr>
            <a:lvl2pPr marL="451366" indent="0">
              <a:buNone/>
              <a:defRPr sz="1300"/>
            </a:lvl2pPr>
            <a:lvl3pPr marL="902756" indent="0">
              <a:buNone/>
              <a:defRPr sz="1000"/>
            </a:lvl3pPr>
            <a:lvl4pPr marL="1354148" indent="0">
              <a:buNone/>
              <a:defRPr sz="900"/>
            </a:lvl4pPr>
            <a:lvl5pPr marL="1805536" indent="0">
              <a:buNone/>
              <a:defRPr sz="900"/>
            </a:lvl5pPr>
            <a:lvl6pPr marL="2256923" indent="0">
              <a:buNone/>
              <a:defRPr sz="900"/>
            </a:lvl6pPr>
            <a:lvl7pPr marL="2708308" indent="0">
              <a:buNone/>
              <a:defRPr sz="900"/>
            </a:lvl7pPr>
            <a:lvl8pPr marL="3159691" indent="0">
              <a:buNone/>
              <a:defRPr sz="900"/>
            </a:lvl8pPr>
            <a:lvl9pPr marL="3611071" indent="0">
              <a:buNone/>
              <a:defRPr sz="900"/>
            </a:lvl9pPr>
          </a:lstStyle>
          <a:p>
            <a:pPr lvl="0"/>
            <a:r>
              <a:rPr lang="en-US" smtClean="0"/>
              <a:t>Click to edit Master text styles</a:t>
            </a:r>
          </a:p>
        </p:txBody>
      </p:sp>
    </p:spTree>
    <p:extLst>
      <p:ext uri="{BB962C8B-B14F-4D97-AF65-F5344CB8AC3E}">
        <p14:creationId xmlns:p14="http://schemas.microsoft.com/office/powerpoint/2010/main" val="3864767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700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085" y="301634"/>
            <a:ext cx="3517901" cy="128111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181479" y="301626"/>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085" y="1582753"/>
            <a:ext cx="3517901" cy="5172074"/>
          </a:xfrm>
        </p:spPr>
        <p:txBody>
          <a:bodyPr/>
          <a:lstStyle>
            <a:lvl1pPr marL="0" indent="0">
              <a:buNone/>
              <a:defRPr sz="1400"/>
            </a:lvl1pPr>
            <a:lvl2pPr marL="451445" indent="0">
              <a:buNone/>
              <a:defRPr sz="1300"/>
            </a:lvl2pPr>
            <a:lvl3pPr marL="902915" indent="0">
              <a:buNone/>
              <a:defRPr sz="1000"/>
            </a:lvl3pPr>
            <a:lvl4pPr marL="1354387" indent="0">
              <a:buNone/>
              <a:defRPr sz="900"/>
            </a:lvl4pPr>
            <a:lvl5pPr marL="1805855" indent="0">
              <a:buNone/>
              <a:defRPr sz="900"/>
            </a:lvl5pPr>
            <a:lvl6pPr marL="2257321" indent="0">
              <a:buNone/>
              <a:defRPr sz="900"/>
            </a:lvl6pPr>
            <a:lvl7pPr marL="2708786" indent="0">
              <a:buNone/>
              <a:defRPr sz="900"/>
            </a:lvl7pPr>
            <a:lvl8pPr marL="3160249" indent="0">
              <a:buNone/>
              <a:defRPr sz="900"/>
            </a:lvl8pPr>
            <a:lvl9pPr marL="3611708" indent="0">
              <a:buNone/>
              <a:defRPr sz="900"/>
            </a:lvl9pPr>
          </a:lstStyle>
          <a:p>
            <a:pPr lvl="0"/>
            <a:r>
              <a:rPr lang="en-US" smtClean="0"/>
              <a:t>Click to edit Master text styles</a:t>
            </a:r>
          </a:p>
        </p:txBody>
      </p:sp>
    </p:spTree>
    <p:extLst>
      <p:ext uri="{BB962C8B-B14F-4D97-AF65-F5344CB8AC3E}">
        <p14:creationId xmlns:p14="http://schemas.microsoft.com/office/powerpoint/2010/main" val="3580517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85" y="529273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85" y="676275"/>
            <a:ext cx="6416675" cy="4535488"/>
          </a:xfrm>
        </p:spPr>
        <p:txBody>
          <a:bodyPr/>
          <a:lstStyle>
            <a:lvl1pPr marL="0" indent="0">
              <a:buNone/>
              <a:defRPr sz="3200"/>
            </a:lvl1pPr>
            <a:lvl2pPr marL="451445" indent="0">
              <a:buNone/>
              <a:defRPr sz="2900"/>
            </a:lvl2pPr>
            <a:lvl3pPr marL="902915" indent="0">
              <a:buNone/>
              <a:defRPr sz="2400"/>
            </a:lvl3pPr>
            <a:lvl4pPr marL="1354387" indent="0">
              <a:buNone/>
              <a:defRPr sz="2100"/>
            </a:lvl4pPr>
            <a:lvl5pPr marL="1805855" indent="0">
              <a:buNone/>
              <a:defRPr sz="2100"/>
            </a:lvl5pPr>
            <a:lvl6pPr marL="2257321" indent="0">
              <a:buNone/>
              <a:defRPr sz="2100"/>
            </a:lvl6pPr>
            <a:lvl7pPr marL="2708786" indent="0">
              <a:buNone/>
              <a:defRPr sz="2100"/>
            </a:lvl7pPr>
            <a:lvl8pPr marL="3160249" indent="0">
              <a:buNone/>
              <a:defRPr sz="2100"/>
            </a:lvl8pPr>
            <a:lvl9pPr marL="3611708" indent="0">
              <a:buNone/>
              <a:defRPr sz="2100"/>
            </a:lvl9pPr>
          </a:lstStyle>
          <a:p>
            <a:pPr lvl="0"/>
            <a:endParaRPr lang="en-US" noProof="0" smtClean="0"/>
          </a:p>
        </p:txBody>
      </p:sp>
      <p:sp>
        <p:nvSpPr>
          <p:cNvPr id="4" name="Text Placeholder 3"/>
          <p:cNvSpPr>
            <a:spLocks noGrp="1"/>
          </p:cNvSpPr>
          <p:nvPr>
            <p:ph type="body" sz="half" idx="2"/>
          </p:nvPr>
        </p:nvSpPr>
        <p:spPr>
          <a:xfrm>
            <a:off x="2095585" y="5918205"/>
            <a:ext cx="6416675" cy="887413"/>
          </a:xfrm>
        </p:spPr>
        <p:txBody>
          <a:bodyPr/>
          <a:lstStyle>
            <a:lvl1pPr marL="0" indent="0">
              <a:buNone/>
              <a:defRPr sz="1400"/>
            </a:lvl1pPr>
            <a:lvl2pPr marL="451445" indent="0">
              <a:buNone/>
              <a:defRPr sz="1300"/>
            </a:lvl2pPr>
            <a:lvl3pPr marL="902915" indent="0">
              <a:buNone/>
              <a:defRPr sz="1000"/>
            </a:lvl3pPr>
            <a:lvl4pPr marL="1354387" indent="0">
              <a:buNone/>
              <a:defRPr sz="900"/>
            </a:lvl4pPr>
            <a:lvl5pPr marL="1805855" indent="0">
              <a:buNone/>
              <a:defRPr sz="900"/>
            </a:lvl5pPr>
            <a:lvl6pPr marL="2257321" indent="0">
              <a:buNone/>
              <a:defRPr sz="900"/>
            </a:lvl6pPr>
            <a:lvl7pPr marL="2708786" indent="0">
              <a:buNone/>
              <a:defRPr sz="900"/>
            </a:lvl7pPr>
            <a:lvl8pPr marL="3160249" indent="0">
              <a:buNone/>
              <a:defRPr sz="900"/>
            </a:lvl8pPr>
            <a:lvl9pPr marL="3611708" indent="0">
              <a:buNone/>
              <a:defRPr sz="900"/>
            </a:lvl9pPr>
          </a:lstStyle>
          <a:p>
            <a:pPr lvl="0"/>
            <a:r>
              <a:rPr lang="en-US" smtClean="0"/>
              <a:t>Click to edit Master text styles</a:t>
            </a:r>
          </a:p>
        </p:txBody>
      </p:sp>
    </p:spTree>
    <p:extLst>
      <p:ext uri="{BB962C8B-B14F-4D97-AF65-F5344CB8AC3E}">
        <p14:creationId xmlns:p14="http://schemas.microsoft.com/office/powerpoint/2010/main" val="2857804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7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119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3"/>
            <a:ext cx="9624060" cy="1260211"/>
          </a:xfrm>
          <a:prstGeom prst="rect">
            <a:avLst/>
          </a:prstGeom>
        </p:spPr>
        <p:txBody>
          <a:bodyPr lIns="102946" tIns="51473" rIns="102946" bIns="51473"/>
          <a:lstStyle/>
          <a:p>
            <a:r>
              <a:rPr lang="en-US" smtClean="0"/>
              <a:t>Click to edit Master title style</a:t>
            </a:r>
            <a:endParaRPr lang="en-US"/>
          </a:p>
        </p:txBody>
      </p:sp>
      <p:sp>
        <p:nvSpPr>
          <p:cNvPr id="3" name="Content Placeholder 2"/>
          <p:cNvSpPr>
            <a:spLocks noGrp="1"/>
          </p:cNvSpPr>
          <p:nvPr>
            <p:ph idx="1"/>
          </p:nvPr>
        </p:nvSpPr>
        <p:spPr>
          <a:xfrm>
            <a:off x="534670" y="1764295"/>
            <a:ext cx="9624060" cy="4990084"/>
          </a:xfrm>
          <a:prstGeom prst="rect">
            <a:avLst/>
          </a:prstGeom>
        </p:spPr>
        <p:txBody>
          <a:bodyPr lIns="102946" tIns="51473" rIns="102946" bIns="5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7800" y="7308851"/>
            <a:ext cx="2495550" cy="234950"/>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defRPr sz="1100" b="0">
                <a:solidFill>
                  <a:srgbClr val="000000"/>
                </a:solidFill>
                <a:latin typeface="Calibri" pitchFamily="34" charset="0"/>
              </a:defRPr>
            </a:lvl1pPr>
          </a:lstStyle>
          <a:p>
            <a:fld id="{9A6DD03D-C817-4A17-BC73-CFB7548810BA}" type="datetime1">
              <a:rPr lang="en-US" altLang="en-US"/>
              <a:pPr/>
              <a:t>7/24/2018</a:t>
            </a:fld>
            <a:endParaRPr lang="en-US" altLang="en-US"/>
          </a:p>
        </p:txBody>
      </p:sp>
      <p:sp>
        <p:nvSpPr>
          <p:cNvPr id="5" name="Footer Placeholder 4"/>
          <p:cNvSpPr>
            <a:spLocks noGrp="1"/>
          </p:cNvSpPr>
          <p:nvPr>
            <p:ph type="ftr" sz="quarter" idx="11"/>
          </p:nvPr>
        </p:nvSpPr>
        <p:spPr>
          <a:xfrm>
            <a:off x="3652922" y="7008896"/>
            <a:ext cx="3387725" cy="401637"/>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defRPr sz="2100" b="0">
                <a:solidFill>
                  <a:srgbClr val="000000"/>
                </a:solidFill>
                <a:latin typeface="Calibri" pitchFamily="34" charset="0"/>
              </a:defRPr>
            </a:lvl1pPr>
          </a:lstStyle>
          <a:p>
            <a:endParaRPr lang="en-US" altLang="en-US"/>
          </a:p>
        </p:txBody>
      </p:sp>
      <p:sp>
        <p:nvSpPr>
          <p:cNvPr id="6" name="Slide Number Placeholder 5"/>
          <p:cNvSpPr>
            <a:spLocks noGrp="1"/>
          </p:cNvSpPr>
          <p:nvPr>
            <p:ph type="sldNum" sz="quarter" idx="12"/>
          </p:nvPr>
        </p:nvSpPr>
        <p:spPr>
          <a:xfrm>
            <a:off x="9891713" y="7140658"/>
            <a:ext cx="623887" cy="354013"/>
          </a:xfrm>
          <a:prstGeom prst="rect">
            <a:avLst/>
          </a:prstGeom>
        </p:spPr>
        <p:txBody>
          <a:bodyPr vert="horz" wrap="square" lIns="102946" tIns="51473" rIns="102946" bIns="51473" numCol="1" anchor="t" anchorCtr="0" compatLnSpc="1">
            <a:prstTxWarp prst="textNoShape">
              <a:avLst/>
            </a:prstTxWarp>
          </a:bodyPr>
          <a:lstStyle>
            <a:lvl1pPr algn="r" defTabSz="1027191" eaLnBrk="1" hangingPunct="1">
              <a:defRPr sz="1100" b="0">
                <a:solidFill>
                  <a:srgbClr val="000000"/>
                </a:solidFill>
                <a:latin typeface="Calibri" pitchFamily="34" charset="0"/>
              </a:defRPr>
            </a:lvl1pPr>
          </a:lstStyle>
          <a:p>
            <a:fld id="{4DC4E469-4E48-4CD6-80A2-EDCF68C4ABE6}" type="slidenum">
              <a:rPr lang="en-US" altLang="en-US"/>
              <a:pPr/>
              <a:t>‹#›</a:t>
            </a:fld>
            <a:endParaRPr lang="en-US" altLang="en-US"/>
          </a:p>
        </p:txBody>
      </p:sp>
    </p:spTree>
    <p:extLst>
      <p:ext uri="{BB962C8B-B14F-4D97-AF65-F5344CB8AC3E}">
        <p14:creationId xmlns:p14="http://schemas.microsoft.com/office/powerpoint/2010/main" val="1208308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91"/>
            <a:ext cx="9089390" cy="1620771"/>
          </a:xfrm>
          <a:prstGeom prst="rect">
            <a:avLst/>
          </a:prstGeom>
        </p:spPr>
        <p:txBody>
          <a:bodyPr lIns="102946" tIns="51473" rIns="102946" bIns="51473"/>
          <a:lstStyle/>
          <a:p>
            <a:r>
              <a:rPr lang="en-US" smtClean="0"/>
              <a:t>Click to edit Master title style</a:t>
            </a:r>
            <a:endParaRPr lang="en-US"/>
          </a:p>
        </p:txBody>
      </p:sp>
      <p:sp>
        <p:nvSpPr>
          <p:cNvPr id="3" name="Subtitle 2"/>
          <p:cNvSpPr>
            <a:spLocks noGrp="1"/>
          </p:cNvSpPr>
          <p:nvPr>
            <p:ph type="subTitle" idx="1"/>
          </p:nvPr>
        </p:nvSpPr>
        <p:spPr>
          <a:xfrm>
            <a:off x="1604010" y="4284720"/>
            <a:ext cx="7485380" cy="1932323"/>
          </a:xfrm>
          <a:prstGeom prst="rect">
            <a:avLst/>
          </a:prstGeom>
        </p:spPr>
        <p:txBody>
          <a:bodyPr lIns="102946" tIns="51473" rIns="102946" bIns="51473"/>
          <a:lstStyle>
            <a:lvl1pPr marL="0" indent="0" algn="ctr">
              <a:buNone/>
              <a:defRPr>
                <a:solidFill>
                  <a:schemeClr val="tx1">
                    <a:tint val="75000"/>
                  </a:schemeClr>
                </a:solidFill>
              </a:defRPr>
            </a:lvl1pPr>
            <a:lvl2pPr marL="514715" indent="0" algn="ctr">
              <a:buNone/>
              <a:defRPr>
                <a:solidFill>
                  <a:schemeClr val="tx1">
                    <a:tint val="75000"/>
                  </a:schemeClr>
                </a:solidFill>
              </a:defRPr>
            </a:lvl2pPr>
            <a:lvl3pPr marL="1029426" indent="0" algn="ctr">
              <a:buNone/>
              <a:defRPr>
                <a:solidFill>
                  <a:schemeClr val="tx1">
                    <a:tint val="75000"/>
                  </a:schemeClr>
                </a:solidFill>
              </a:defRPr>
            </a:lvl3pPr>
            <a:lvl4pPr marL="1544130" indent="0" algn="ctr">
              <a:buNone/>
              <a:defRPr>
                <a:solidFill>
                  <a:schemeClr val="tx1">
                    <a:tint val="75000"/>
                  </a:schemeClr>
                </a:solidFill>
              </a:defRPr>
            </a:lvl4pPr>
            <a:lvl5pPr marL="2058845" indent="0" algn="ctr">
              <a:buNone/>
              <a:defRPr>
                <a:solidFill>
                  <a:schemeClr val="tx1">
                    <a:tint val="75000"/>
                  </a:schemeClr>
                </a:solidFill>
              </a:defRPr>
            </a:lvl5pPr>
            <a:lvl6pPr marL="2573561" indent="0" algn="ctr">
              <a:buNone/>
              <a:defRPr>
                <a:solidFill>
                  <a:schemeClr val="tx1">
                    <a:tint val="75000"/>
                  </a:schemeClr>
                </a:solidFill>
              </a:defRPr>
            </a:lvl6pPr>
            <a:lvl7pPr marL="3088268" indent="0" algn="ctr">
              <a:buNone/>
              <a:defRPr>
                <a:solidFill>
                  <a:schemeClr val="tx1">
                    <a:tint val="75000"/>
                  </a:schemeClr>
                </a:solidFill>
              </a:defRPr>
            </a:lvl7pPr>
            <a:lvl8pPr marL="3602981" indent="0" algn="ctr">
              <a:buNone/>
              <a:defRPr>
                <a:solidFill>
                  <a:schemeClr val="tx1">
                    <a:tint val="75000"/>
                  </a:schemeClr>
                </a:solidFill>
              </a:defRPr>
            </a:lvl8pPr>
            <a:lvl9pPr marL="4117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988" y="7008896"/>
            <a:ext cx="2495550" cy="401637"/>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defRPr sz="2100" b="0">
                <a:solidFill>
                  <a:srgbClr val="000000"/>
                </a:solidFill>
                <a:latin typeface="Calibri" pitchFamily="34" charset="0"/>
              </a:defRPr>
            </a:lvl1pPr>
          </a:lstStyle>
          <a:p>
            <a:fld id="{D486A7D3-2995-4945-9EC0-D4CD764441D7}" type="datetime1">
              <a:rPr lang="en-US" altLang="en-US"/>
              <a:pPr/>
              <a:t>7/24/2018</a:t>
            </a:fld>
            <a:endParaRPr lang="en-US" altLang="en-US"/>
          </a:p>
        </p:txBody>
      </p:sp>
      <p:sp>
        <p:nvSpPr>
          <p:cNvPr id="5" name="Footer Placeholder 4"/>
          <p:cNvSpPr>
            <a:spLocks noGrp="1"/>
          </p:cNvSpPr>
          <p:nvPr>
            <p:ph type="ftr" sz="quarter" idx="11"/>
          </p:nvPr>
        </p:nvSpPr>
        <p:spPr>
          <a:xfrm>
            <a:off x="3652922" y="7008896"/>
            <a:ext cx="3387725" cy="401637"/>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defRPr sz="2100" b="0">
                <a:solidFill>
                  <a:srgbClr val="000000"/>
                </a:solidFill>
                <a:latin typeface="Calibri" pitchFamily="34" charset="0"/>
              </a:defRPr>
            </a:lvl1pPr>
          </a:lstStyle>
          <a:p>
            <a:endParaRPr lang="en-US" altLang="en-US"/>
          </a:p>
        </p:txBody>
      </p:sp>
      <p:sp>
        <p:nvSpPr>
          <p:cNvPr id="6" name="Slide Number Placeholder 5"/>
          <p:cNvSpPr>
            <a:spLocks noGrp="1"/>
          </p:cNvSpPr>
          <p:nvPr>
            <p:ph type="sldNum" sz="quarter" idx="12"/>
          </p:nvPr>
        </p:nvSpPr>
        <p:spPr>
          <a:xfrm>
            <a:off x="7662865" y="7008896"/>
            <a:ext cx="2495550" cy="401637"/>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defRPr sz="2100" b="0">
                <a:solidFill>
                  <a:srgbClr val="000000"/>
                </a:solidFill>
                <a:latin typeface="Calibri" pitchFamily="34" charset="0"/>
              </a:defRPr>
            </a:lvl1pPr>
          </a:lstStyle>
          <a:p>
            <a:fld id="{4F266A97-EE4E-447C-AA13-2BA818CEB043}" type="slidenum">
              <a:rPr lang="en-US" altLang="en-US"/>
              <a:pPr/>
              <a:t>‹#›</a:t>
            </a:fld>
            <a:endParaRPr lang="en-US" altLang="en-US"/>
          </a:p>
        </p:txBody>
      </p:sp>
    </p:spTree>
    <p:extLst>
      <p:ext uri="{BB962C8B-B14F-4D97-AF65-F5344CB8AC3E}">
        <p14:creationId xmlns:p14="http://schemas.microsoft.com/office/powerpoint/2010/main" val="162328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97" y="7334301"/>
            <a:ext cx="207967" cy="427117"/>
          </a:xfrm>
          <a:prstGeom prst="rect">
            <a:avLst/>
          </a:prstGeom>
          <a:noFill/>
          <a:ln>
            <a:noFill/>
          </a:ln>
          <a:extLst/>
        </p:spPr>
        <p:txBody>
          <a:bodyPr wrap="none" lIns="102946" tIns="51473" rIns="102946" bIns="51473">
            <a:spAutoFit/>
          </a:bodyPr>
          <a:lstStyle>
            <a:lvl1pPr defTabSz="1039813">
              <a:defRPr sz="3900" b="1">
                <a:solidFill>
                  <a:srgbClr val="000066"/>
                </a:solidFill>
                <a:latin typeface="Arial" pitchFamily="34" charset="0"/>
                <a:cs typeface="Arial" pitchFamily="34" charset="0"/>
              </a:defRPr>
            </a:lvl1pPr>
            <a:lvl2pPr marL="742950" indent="-285750" defTabSz="1039813">
              <a:defRPr sz="3900" b="1">
                <a:solidFill>
                  <a:srgbClr val="000066"/>
                </a:solidFill>
                <a:latin typeface="Arial" pitchFamily="34" charset="0"/>
                <a:cs typeface="Arial" pitchFamily="34" charset="0"/>
              </a:defRPr>
            </a:lvl2pPr>
            <a:lvl3pPr marL="1143000" indent="-228600" defTabSz="1039813">
              <a:defRPr sz="3900" b="1">
                <a:solidFill>
                  <a:srgbClr val="000066"/>
                </a:solidFill>
                <a:latin typeface="Arial" pitchFamily="34" charset="0"/>
                <a:cs typeface="Arial" pitchFamily="34" charset="0"/>
              </a:defRPr>
            </a:lvl3pPr>
            <a:lvl4pPr marL="1600200" indent="-228600" defTabSz="1039813">
              <a:defRPr sz="3900" b="1">
                <a:solidFill>
                  <a:srgbClr val="000066"/>
                </a:solidFill>
                <a:latin typeface="Arial" pitchFamily="34" charset="0"/>
                <a:cs typeface="Arial" pitchFamily="34" charset="0"/>
              </a:defRPr>
            </a:lvl4pPr>
            <a:lvl5pPr marL="2057400" indent="-228600" defTabSz="1039813">
              <a:defRPr sz="3900" b="1">
                <a:solidFill>
                  <a:srgbClr val="000066"/>
                </a:solidFill>
                <a:latin typeface="Arial" pitchFamily="34" charset="0"/>
                <a:cs typeface="Arial" pitchFamily="34" charset="0"/>
              </a:defRPr>
            </a:lvl5pPr>
            <a:lvl6pPr marL="25146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2100" b="0">
              <a:solidFill>
                <a:srgbClr val="000000"/>
              </a:solidFill>
              <a:latin typeface="Calibri" pitchFamily="34" charset="0"/>
            </a:endParaRPr>
          </a:p>
        </p:txBody>
      </p:sp>
      <p:sp>
        <p:nvSpPr>
          <p:cNvPr id="3" name="Text Placeholder 2"/>
          <p:cNvSpPr>
            <a:spLocks noGrp="1"/>
          </p:cNvSpPr>
          <p:nvPr>
            <p:ph type="body" sz="quarter" idx="10"/>
          </p:nvPr>
        </p:nvSpPr>
        <p:spPr>
          <a:xfrm>
            <a:off x="571819" y="1002866"/>
            <a:ext cx="8940871" cy="397317"/>
          </a:xfrm>
          <a:prstGeom prst="rect">
            <a:avLst/>
          </a:prstGeom>
        </p:spPr>
        <p:txBody>
          <a:bodyPr vert="horz" lIns="102946" tIns="51473" rIns="102946" bIns="51473"/>
          <a:lstStyle>
            <a:lvl1pPr marL="0" indent="0">
              <a:buNone/>
              <a:defRPr sz="3200" b="1" i="0">
                <a:solidFill>
                  <a:srgbClr val="006998"/>
                </a:solidFill>
                <a:latin typeface="Arial Narrow"/>
                <a:cs typeface="Arial Narrow"/>
              </a:defRPr>
            </a:lvl1pPr>
          </a:lstStyle>
          <a:p>
            <a:pPr lvl="0"/>
            <a:endParaRPr lang="en-US" dirty="0"/>
          </a:p>
        </p:txBody>
      </p:sp>
    </p:spTree>
    <p:extLst>
      <p:ext uri="{BB962C8B-B14F-4D97-AF65-F5344CB8AC3E}">
        <p14:creationId xmlns:p14="http://schemas.microsoft.com/office/powerpoint/2010/main" val="2397768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3"/>
            <a:ext cx="9624060" cy="1260211"/>
          </a:xfrm>
          <a:prstGeom prst="rect">
            <a:avLst/>
          </a:prstGeom>
        </p:spPr>
        <p:txBody>
          <a:bodyPr lIns="102946" tIns="51473" rIns="102946" bIns="51473"/>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a:prstGeom prst="rect">
            <a:avLst/>
          </a:prstGeom>
        </p:spPr>
        <p:txBody>
          <a:bodyPr lIns="102946" tIns="51473" rIns="102946" bIns="5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35812" y="1764295"/>
            <a:ext cx="4722918" cy="4990084"/>
          </a:xfrm>
          <a:prstGeom prst="rect">
            <a:avLst/>
          </a:prstGeom>
        </p:spPr>
        <p:txBody>
          <a:bodyPr lIns="102946" tIns="51473" rIns="102946" bIns="5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534988" y="6884994"/>
            <a:ext cx="2495550" cy="525460"/>
          </a:xfrm>
          <a:prstGeom prst="rect">
            <a:avLst/>
          </a:prstGeom>
        </p:spPr>
        <p:txBody>
          <a:bodyPr vert="horz" wrap="square" lIns="102946" tIns="51473" rIns="102946" bIns="51473" numCol="1" anchor="t" anchorCtr="0" compatLnSpc="1">
            <a:prstTxWarp prst="textNoShape">
              <a:avLst/>
            </a:prstTxWarp>
          </a:bodyPr>
          <a:lstStyle>
            <a:lvl1pPr defTabSz="512031" eaLnBrk="1" hangingPunct="1">
              <a:spcBef>
                <a:spcPct val="50000"/>
              </a:spcBef>
              <a:defRPr sz="2100">
                <a:solidFill>
                  <a:srgbClr val="000000"/>
                </a:solidFill>
              </a:defRPr>
            </a:lvl1pPr>
          </a:lstStyle>
          <a:p>
            <a:endParaRPr lang="en-US" altLang="en-US"/>
          </a:p>
        </p:txBody>
      </p:sp>
      <p:sp>
        <p:nvSpPr>
          <p:cNvPr id="6" name="Footer Placeholder 5"/>
          <p:cNvSpPr>
            <a:spLocks noGrp="1"/>
          </p:cNvSpPr>
          <p:nvPr>
            <p:ph type="ftr" sz="quarter" idx="11"/>
          </p:nvPr>
        </p:nvSpPr>
        <p:spPr>
          <a:xfrm>
            <a:off x="3652922" y="6884994"/>
            <a:ext cx="3387725" cy="525460"/>
          </a:xfrm>
          <a:prstGeom prst="rect">
            <a:avLst/>
          </a:prstGeom>
        </p:spPr>
        <p:txBody>
          <a:bodyPr vert="horz" wrap="square" lIns="102946" tIns="51473" rIns="102946" bIns="51473" numCol="1" anchor="t" anchorCtr="0" compatLnSpc="1">
            <a:prstTxWarp prst="textNoShape">
              <a:avLst/>
            </a:prstTxWarp>
          </a:bodyPr>
          <a:lstStyle>
            <a:lvl1pPr defTabSz="512031" eaLnBrk="1" hangingPunct="1">
              <a:spcBef>
                <a:spcPct val="50000"/>
              </a:spcBef>
              <a:defRPr sz="2100">
                <a:solidFill>
                  <a:srgbClr val="000000"/>
                </a:solidFill>
              </a:defRPr>
            </a:lvl1pPr>
          </a:lstStyle>
          <a:p>
            <a:endParaRPr lang="en-US" altLang="en-US"/>
          </a:p>
        </p:txBody>
      </p:sp>
      <p:sp>
        <p:nvSpPr>
          <p:cNvPr id="7" name="Slide Number Placeholder 6"/>
          <p:cNvSpPr>
            <a:spLocks noGrp="1"/>
          </p:cNvSpPr>
          <p:nvPr>
            <p:ph type="sldNum" sz="quarter" idx="12"/>
          </p:nvPr>
        </p:nvSpPr>
        <p:spPr>
          <a:xfrm>
            <a:off x="7662865" y="6884994"/>
            <a:ext cx="2495550" cy="525460"/>
          </a:xfrm>
          <a:prstGeom prst="rect">
            <a:avLst/>
          </a:prstGeom>
        </p:spPr>
        <p:txBody>
          <a:bodyPr vert="horz" wrap="square" lIns="102946" tIns="51473" rIns="102946" bIns="51473" numCol="1" anchor="t" anchorCtr="0" compatLnSpc="1">
            <a:prstTxWarp prst="textNoShape">
              <a:avLst/>
            </a:prstTxWarp>
          </a:bodyPr>
          <a:lstStyle>
            <a:lvl1pPr defTabSz="1027191" eaLnBrk="1" hangingPunct="1">
              <a:spcBef>
                <a:spcPct val="50000"/>
              </a:spcBef>
              <a:defRPr sz="2100">
                <a:solidFill>
                  <a:srgbClr val="898989"/>
                </a:solidFill>
              </a:defRPr>
            </a:lvl1pPr>
          </a:lstStyle>
          <a:p>
            <a:fld id="{1B8AAE24-B65E-4A9B-8D69-D96F22EC50C5}" type="slidenum">
              <a:rPr lang="en-US" altLang="en-US"/>
              <a:pPr/>
              <a:t>‹#›</a:t>
            </a:fld>
            <a:endParaRPr lang="en-US" altLang="en-US"/>
          </a:p>
        </p:txBody>
      </p:sp>
    </p:spTree>
    <p:extLst>
      <p:ext uri="{BB962C8B-B14F-4D97-AF65-F5344CB8AC3E}">
        <p14:creationId xmlns:p14="http://schemas.microsoft.com/office/powerpoint/2010/main" val="224064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4831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97" y="7334301"/>
            <a:ext cx="207967" cy="42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6" tIns="51473" rIns="102946" bIns="51473">
            <a:spAutoFit/>
          </a:bodyPr>
          <a:lstStyle>
            <a:lvl1pPr defTabSz="519113">
              <a:defRPr sz="3900" b="1">
                <a:solidFill>
                  <a:srgbClr val="000066"/>
                </a:solidFill>
                <a:latin typeface="Arial" pitchFamily="34" charset="0"/>
                <a:cs typeface="Arial" pitchFamily="34" charset="0"/>
              </a:defRPr>
            </a:lvl1pPr>
            <a:lvl2pPr marL="742950" indent="-285750" defTabSz="519113">
              <a:defRPr sz="3900" b="1">
                <a:solidFill>
                  <a:srgbClr val="000066"/>
                </a:solidFill>
                <a:latin typeface="Arial" pitchFamily="34" charset="0"/>
                <a:cs typeface="Arial" pitchFamily="34" charset="0"/>
              </a:defRPr>
            </a:lvl2pPr>
            <a:lvl3pPr marL="1143000" indent="-228600" defTabSz="519113">
              <a:defRPr sz="3900" b="1">
                <a:solidFill>
                  <a:srgbClr val="000066"/>
                </a:solidFill>
                <a:latin typeface="Arial" pitchFamily="34" charset="0"/>
                <a:cs typeface="Arial" pitchFamily="34" charset="0"/>
              </a:defRPr>
            </a:lvl3pPr>
            <a:lvl4pPr marL="1600200" indent="-228600" defTabSz="519113">
              <a:defRPr sz="3900" b="1">
                <a:solidFill>
                  <a:srgbClr val="000066"/>
                </a:solidFill>
                <a:latin typeface="Arial" pitchFamily="34" charset="0"/>
                <a:cs typeface="Arial" pitchFamily="34" charset="0"/>
              </a:defRPr>
            </a:lvl4pPr>
            <a:lvl5pPr marL="2057400" indent="-228600" defTabSz="519113">
              <a:defRPr sz="3900" b="1">
                <a:solidFill>
                  <a:srgbClr val="000066"/>
                </a:solidFill>
                <a:latin typeface="Arial" pitchFamily="34" charset="0"/>
                <a:cs typeface="Arial" pitchFamily="34" charset="0"/>
              </a:defRPr>
            </a:lvl5pPr>
            <a:lvl6pPr marL="2514600" indent="-228600" defTabSz="5191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191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191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19113"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2100" b="0">
              <a:solidFill>
                <a:srgbClr val="000000"/>
              </a:solidFill>
              <a:latin typeface="Calibri" pitchFamily="34" charset="0"/>
            </a:endParaRPr>
          </a:p>
        </p:txBody>
      </p:sp>
      <p:sp>
        <p:nvSpPr>
          <p:cNvPr id="3" name="Text Placeholder 2"/>
          <p:cNvSpPr>
            <a:spLocks noGrp="1"/>
          </p:cNvSpPr>
          <p:nvPr>
            <p:ph type="body" sz="quarter" idx="10"/>
          </p:nvPr>
        </p:nvSpPr>
        <p:spPr>
          <a:xfrm>
            <a:off x="571819" y="1002866"/>
            <a:ext cx="8940871" cy="397317"/>
          </a:xfrm>
          <a:prstGeom prst="rect">
            <a:avLst/>
          </a:prstGeom>
        </p:spPr>
        <p:txBody>
          <a:bodyPr vert="horz" lIns="102946" tIns="51473" rIns="102946" bIns="51473"/>
          <a:lstStyle>
            <a:lvl1pPr marL="0" indent="0">
              <a:buNone/>
              <a:defRPr sz="32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93"/>
            <a:ext cx="9624060" cy="5487167"/>
          </a:xfrm>
          <a:prstGeom prst="rect">
            <a:avLst/>
          </a:prstGeom>
        </p:spPr>
        <p:txBody>
          <a:bodyPr vert="horz" lIns="102946" tIns="51473" rIns="102946" bIns="51473"/>
          <a:lstStyle>
            <a:lvl1pPr marL="321705" indent="-321705">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90975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61" y="4859458"/>
            <a:ext cx="9090025" cy="1501775"/>
          </a:xfrm>
          <a:prstGeom prst="rect">
            <a:avLst/>
          </a:prstGeom>
        </p:spPr>
        <p:txBody>
          <a:bodyPr lIns="90232" tIns="45117" rIns="90232" bIns="45117"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661" y="3205167"/>
            <a:ext cx="9090025" cy="1654175"/>
          </a:xfrm>
          <a:prstGeom prst="rect">
            <a:avLst/>
          </a:prstGeom>
        </p:spPr>
        <p:txBody>
          <a:bodyPr lIns="90232" tIns="45117" rIns="90232" bIns="45117" anchor="b"/>
          <a:lstStyle>
            <a:lvl1pPr marL="0" indent="0">
              <a:buNone/>
              <a:defRPr sz="2100"/>
            </a:lvl1pPr>
            <a:lvl2pPr marL="449615" indent="0">
              <a:buNone/>
              <a:defRPr sz="1800"/>
            </a:lvl2pPr>
            <a:lvl3pPr marL="899259" indent="0">
              <a:buNone/>
              <a:defRPr sz="1700"/>
            </a:lvl3pPr>
            <a:lvl4pPr marL="1348901" indent="0">
              <a:buNone/>
              <a:defRPr sz="1400"/>
            </a:lvl4pPr>
            <a:lvl5pPr marL="1798541" indent="0">
              <a:buNone/>
              <a:defRPr sz="1400"/>
            </a:lvl5pPr>
            <a:lvl6pPr marL="2248178" indent="0">
              <a:buNone/>
              <a:defRPr sz="1400"/>
            </a:lvl6pPr>
            <a:lvl7pPr marL="2697813" indent="0">
              <a:buNone/>
              <a:defRPr sz="1400"/>
            </a:lvl7pPr>
            <a:lvl8pPr marL="3147448" indent="0">
              <a:buNone/>
              <a:defRPr sz="1400"/>
            </a:lvl8pPr>
            <a:lvl9pPr marL="359708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82143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2001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8762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0693400" cy="1323974"/>
          </a:xfrm>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0310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1"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2162" indent="0">
              <a:buNone/>
              <a:defRPr sz="2100" b="1"/>
            </a:lvl2pPr>
            <a:lvl3pPr marL="904358" indent="0">
              <a:buNone/>
              <a:defRPr sz="1800" b="1"/>
            </a:lvl3pPr>
            <a:lvl4pPr marL="1356543" indent="0">
              <a:buNone/>
              <a:defRPr sz="1700" b="1"/>
            </a:lvl4pPr>
            <a:lvl5pPr marL="1808724" indent="0">
              <a:buNone/>
              <a:defRPr sz="1700" b="1"/>
            </a:lvl5pPr>
            <a:lvl6pPr marL="2260908" indent="0">
              <a:buNone/>
              <a:defRPr sz="1700" b="1"/>
            </a:lvl6pPr>
            <a:lvl7pPr marL="2713088" indent="0">
              <a:buNone/>
              <a:defRPr sz="1700" b="1"/>
            </a:lvl7pPr>
            <a:lvl8pPr marL="3165271" indent="0">
              <a:buNone/>
              <a:defRPr sz="1700" b="1"/>
            </a:lvl8pPr>
            <a:lvl9pPr marL="361744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2162" indent="0">
              <a:buNone/>
              <a:defRPr sz="2100" b="1"/>
            </a:lvl2pPr>
            <a:lvl3pPr marL="904358" indent="0">
              <a:buNone/>
              <a:defRPr sz="1800" b="1"/>
            </a:lvl3pPr>
            <a:lvl4pPr marL="1356543" indent="0">
              <a:buNone/>
              <a:defRPr sz="1700" b="1"/>
            </a:lvl4pPr>
            <a:lvl5pPr marL="1808724" indent="0">
              <a:buNone/>
              <a:defRPr sz="1700" b="1"/>
            </a:lvl5pPr>
            <a:lvl6pPr marL="2260908" indent="0">
              <a:buNone/>
              <a:defRPr sz="1700" b="1"/>
            </a:lvl6pPr>
            <a:lvl7pPr marL="2713088" indent="0">
              <a:buNone/>
              <a:defRPr sz="1700" b="1"/>
            </a:lvl7pPr>
            <a:lvl8pPr marL="3165271" indent="0">
              <a:buNone/>
              <a:defRPr sz="1700" b="1"/>
            </a:lvl8pPr>
            <a:lvl9pPr marL="36174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0597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76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2001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165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0693400" cy="1323974"/>
          </a:xfrm>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7009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1"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2162" indent="0">
              <a:buNone/>
              <a:defRPr sz="2100" b="1"/>
            </a:lvl2pPr>
            <a:lvl3pPr marL="904358" indent="0">
              <a:buNone/>
              <a:defRPr sz="1800" b="1"/>
            </a:lvl3pPr>
            <a:lvl4pPr marL="1356543" indent="0">
              <a:buNone/>
              <a:defRPr sz="1700" b="1"/>
            </a:lvl4pPr>
            <a:lvl5pPr marL="1808724" indent="0">
              <a:buNone/>
              <a:defRPr sz="1700" b="1"/>
            </a:lvl5pPr>
            <a:lvl6pPr marL="2260908" indent="0">
              <a:buNone/>
              <a:defRPr sz="1700" b="1"/>
            </a:lvl6pPr>
            <a:lvl7pPr marL="2713088" indent="0">
              <a:buNone/>
              <a:defRPr sz="1700" b="1"/>
            </a:lvl7pPr>
            <a:lvl8pPr marL="3165271" indent="0">
              <a:buNone/>
              <a:defRPr sz="1700" b="1"/>
            </a:lvl8pPr>
            <a:lvl9pPr marL="361744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2162" indent="0">
              <a:buNone/>
              <a:defRPr sz="2100" b="1"/>
            </a:lvl2pPr>
            <a:lvl3pPr marL="904358" indent="0">
              <a:buNone/>
              <a:defRPr sz="1800" b="1"/>
            </a:lvl3pPr>
            <a:lvl4pPr marL="1356543" indent="0">
              <a:buNone/>
              <a:defRPr sz="1700" b="1"/>
            </a:lvl4pPr>
            <a:lvl5pPr marL="1808724" indent="0">
              <a:buNone/>
              <a:defRPr sz="1700" b="1"/>
            </a:lvl5pPr>
            <a:lvl6pPr marL="2260908" indent="0">
              <a:buNone/>
              <a:defRPr sz="1700" b="1"/>
            </a:lvl6pPr>
            <a:lvl7pPr marL="2713088" indent="0">
              <a:buNone/>
              <a:defRPr sz="1700" b="1"/>
            </a:lvl7pPr>
            <a:lvl8pPr marL="3165271" indent="0">
              <a:buNone/>
              <a:defRPr sz="1700" b="1"/>
            </a:lvl8pPr>
            <a:lvl9pPr marL="36174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4805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5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7004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2001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0969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0693400" cy="1323974"/>
          </a:xfrm>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191419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0"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82"/>
            <a:ext cx="4724400" cy="704851"/>
          </a:xfrm>
        </p:spPr>
        <p:txBody>
          <a:bodyPr anchor="b"/>
          <a:lstStyle>
            <a:lvl1pPr marL="0" indent="0">
              <a:buNone/>
              <a:defRPr sz="2400" b="1"/>
            </a:lvl1pPr>
            <a:lvl2pPr marL="452322" indent="0">
              <a:buNone/>
              <a:defRPr sz="2100" b="1"/>
            </a:lvl2pPr>
            <a:lvl3pPr marL="904672" indent="0">
              <a:buNone/>
              <a:defRPr sz="1800" b="1"/>
            </a:lvl3pPr>
            <a:lvl4pPr marL="1357019" indent="0">
              <a:buNone/>
              <a:defRPr sz="1700" b="1"/>
            </a:lvl4pPr>
            <a:lvl5pPr marL="1809362" indent="0">
              <a:buNone/>
              <a:defRPr sz="1700" b="1"/>
            </a:lvl5pPr>
            <a:lvl6pPr marL="2261706" indent="0">
              <a:buNone/>
              <a:defRPr sz="1700" b="1"/>
            </a:lvl6pPr>
            <a:lvl7pPr marL="2714049" indent="0">
              <a:buNone/>
              <a:defRPr sz="1700" b="1"/>
            </a:lvl7pPr>
            <a:lvl8pPr marL="3166389" indent="0">
              <a:buNone/>
              <a:defRPr sz="1700" b="1"/>
            </a:lvl8pPr>
            <a:lvl9pPr marL="3618727" indent="0">
              <a:buNone/>
              <a:defRPr sz="1700" b="1"/>
            </a:lvl9pPr>
          </a:lstStyle>
          <a:p>
            <a:pPr lvl="0"/>
            <a:r>
              <a:rPr lang="en-US"/>
              <a:t>Click to edit Master text styles</a:t>
            </a:r>
          </a:p>
        </p:txBody>
      </p:sp>
      <p:sp>
        <p:nvSpPr>
          <p:cNvPr id="4" name="Content Placeholder 3"/>
          <p:cNvSpPr>
            <a:spLocks noGrp="1"/>
          </p:cNvSpPr>
          <p:nvPr>
            <p:ph sz="half" idx="2"/>
          </p:nvPr>
        </p:nvSpPr>
        <p:spPr>
          <a:xfrm>
            <a:off x="534991" y="2397129"/>
            <a:ext cx="4724400"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82"/>
            <a:ext cx="4725988" cy="704851"/>
          </a:xfrm>
        </p:spPr>
        <p:txBody>
          <a:bodyPr anchor="b"/>
          <a:lstStyle>
            <a:lvl1pPr marL="0" indent="0">
              <a:buNone/>
              <a:defRPr sz="2400" b="1"/>
            </a:lvl1pPr>
            <a:lvl2pPr marL="452322" indent="0">
              <a:buNone/>
              <a:defRPr sz="2100" b="1"/>
            </a:lvl2pPr>
            <a:lvl3pPr marL="904672" indent="0">
              <a:buNone/>
              <a:defRPr sz="1800" b="1"/>
            </a:lvl3pPr>
            <a:lvl4pPr marL="1357019" indent="0">
              <a:buNone/>
              <a:defRPr sz="1700" b="1"/>
            </a:lvl4pPr>
            <a:lvl5pPr marL="1809362" indent="0">
              <a:buNone/>
              <a:defRPr sz="1700" b="1"/>
            </a:lvl5pPr>
            <a:lvl6pPr marL="2261706" indent="0">
              <a:buNone/>
              <a:defRPr sz="1700" b="1"/>
            </a:lvl6pPr>
            <a:lvl7pPr marL="2714049" indent="0">
              <a:buNone/>
              <a:defRPr sz="1700" b="1"/>
            </a:lvl7pPr>
            <a:lvl8pPr marL="3166389" indent="0">
              <a:buNone/>
              <a:defRPr sz="1700" b="1"/>
            </a:lvl8pPr>
            <a:lvl9pPr marL="361872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429" y="2397129"/>
            <a:ext cx="4725988" cy="4357688"/>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056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940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83"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9"/>
            <a:ext cx="7157000" cy="318554"/>
          </a:xfrm>
        </p:spPr>
        <p:txBody>
          <a:bodyPr lIns="20312" anchor="ctr">
            <a:normAutofit/>
          </a:bodyPr>
          <a:lstStyle>
            <a:lvl1pPr>
              <a:defRPr sz="18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a:xfrm>
            <a:off x="421083" y="7263805"/>
            <a:ext cx="692897" cy="198458"/>
          </a:xfrm>
          <a:prstGeom prst="rect">
            <a:avLst/>
          </a:prstGeom>
        </p:spPr>
        <p:txBody>
          <a:bodyPr/>
          <a:lstStyle/>
          <a:p>
            <a:fld id="{05F5F25C-B8D8-45F9-9C80-5699EEACB709}"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a:xfrm>
            <a:off x="1221770" y="7263805"/>
            <a:ext cx="1986250" cy="198458"/>
          </a:xfrm>
          <a:prstGeom prst="rect">
            <a:avLst/>
          </a:prstGeom>
        </p:spPr>
        <p:txBody>
          <a:bodyPr/>
          <a:lstStyle/>
          <a:p>
            <a:r>
              <a:rPr lang="en-GB" dirty="0" smtClean="0">
                <a:solidFill>
                  <a:prstClr val="black"/>
                </a:solidFill>
              </a:rPr>
              <a:t>| Title </a:t>
            </a:r>
            <a:r>
              <a:rPr lang="en-GB" dirty="0">
                <a:solidFill>
                  <a:prstClr val="black"/>
                </a:solidFill>
              </a:rPr>
              <a:t>of the presentation</a:t>
            </a:r>
          </a:p>
        </p:txBody>
      </p:sp>
      <p:sp>
        <p:nvSpPr>
          <p:cNvPr id="6" name="Slide Number Placeholder 5"/>
          <p:cNvSpPr>
            <a:spLocks noGrp="1"/>
          </p:cNvSpPr>
          <p:nvPr>
            <p:ph type="sldNum" sz="quarter" idx="16"/>
          </p:nvPr>
        </p:nvSpPr>
        <p:spPr>
          <a:xfrm>
            <a:off x="10013167" y="7263805"/>
            <a:ext cx="254293" cy="198458"/>
          </a:xfrm>
          <a:prstGeom prst="rect">
            <a:avLst/>
          </a:prstGeom>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7"/>
            <a:ext cx="9846458" cy="229968"/>
          </a:xfrm>
        </p:spPr>
        <p:txBody>
          <a:bodyPr anchor="t">
            <a:normAutofit/>
          </a:bodyPr>
          <a:lstStyle>
            <a:lvl1pPr>
              <a:defRPr sz="9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59295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59639"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84" y="4941621"/>
            <a:ext cx="10693399" cy="1825815"/>
          </a:xfrm>
          <a:solidFill>
            <a:schemeClr val="tx2"/>
          </a:solidFill>
        </p:spPr>
        <p:txBody>
          <a:bodyPr lIns="463202" tIns="356292" rIns="356292" bIns="819479"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2481" indent="0" algn="ctr">
              <a:buNone/>
              <a:defRPr sz="2100"/>
            </a:lvl2pPr>
            <a:lvl3pPr marL="904991" indent="0" algn="ctr">
              <a:buNone/>
              <a:defRPr sz="1800"/>
            </a:lvl3pPr>
            <a:lvl4pPr marL="1357501" indent="0" algn="ctr">
              <a:buNone/>
              <a:defRPr sz="1700"/>
            </a:lvl4pPr>
            <a:lvl5pPr marL="1810001" indent="0" algn="ctr">
              <a:buNone/>
              <a:defRPr sz="1700"/>
            </a:lvl5pPr>
            <a:lvl6pPr marL="2262504" indent="0" algn="ctr">
              <a:buNone/>
              <a:defRPr sz="1700"/>
            </a:lvl6pPr>
            <a:lvl7pPr marL="2715003" indent="0" algn="ctr">
              <a:buNone/>
              <a:defRPr sz="1700"/>
            </a:lvl7pPr>
            <a:lvl8pPr marL="3167507" indent="0" algn="ctr">
              <a:buNone/>
              <a:defRPr sz="1700"/>
            </a:lvl8pPr>
            <a:lvl9pPr marL="3620005" indent="0" algn="ctr">
              <a:buNone/>
              <a:defRPr sz="1700"/>
            </a:lvl9pPr>
          </a:lstStyle>
          <a:p>
            <a:r>
              <a:rPr lang="en-GB" noProof="0" dirty="0"/>
              <a:t>Click to edit Master subtitle style</a:t>
            </a:r>
          </a:p>
        </p:txBody>
      </p:sp>
      <p:sp>
        <p:nvSpPr>
          <p:cNvPr id="2" name="Title 1"/>
          <p:cNvSpPr>
            <a:spLocks noGrp="1"/>
          </p:cNvSpPr>
          <p:nvPr>
            <p:ph type="ctrTitle" hasCustomPrompt="1"/>
          </p:nvPr>
        </p:nvSpPr>
        <p:spPr bwMode="gray">
          <a:xfrm>
            <a:off x="0" y="534940"/>
            <a:ext cx="6441300" cy="1233924"/>
          </a:xfrm>
          <a:noFill/>
        </p:spPr>
        <p:txBody>
          <a:bodyPr lIns="463202" tIns="71264" rIns="445374" bIns="178139"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21003" y="7174275"/>
            <a:ext cx="5237591" cy="273046"/>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8328723" y="7140143"/>
            <a:ext cx="1925425" cy="273046"/>
          </a:xfrm>
        </p:spPr>
        <p:txBody>
          <a:bodyPr rIns="0" anchor="ctr">
            <a:noAutofit/>
          </a:bodyPr>
          <a:lstStyle>
            <a:lvl1pPr algn="ctr">
              <a:defRPr sz="17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20999" y="5998796"/>
            <a:ext cx="9833132" cy="317533"/>
          </a:xfrm>
        </p:spPr>
        <p:txBody>
          <a:bodyPr lIns="0" rIns="89066">
            <a:noAutofit/>
          </a:bodyPr>
          <a:lstStyle>
            <a:lvl1pPr algn="l">
              <a:defRPr sz="17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7471263" y="534941"/>
            <a:ext cx="2782872" cy="1226473"/>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47974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21082"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bwMode="invGray"/>
        <p:txBody>
          <a:bodyPr/>
          <a:lstStyle/>
          <a:p>
            <a:r>
              <a:rPr lang="en-GB">
                <a:solidFill>
                  <a:prstClr val="black"/>
                </a:solidFill>
              </a:rPr>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20999" y="396918"/>
            <a:ext cx="7157000" cy="793833"/>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03875576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20999"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5468057"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446670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21082" y="1984590"/>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5468058" y="1984590"/>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0598176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5468057" y="2381500"/>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21082" y="1984590"/>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5468058" y="1984590"/>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20999" y="4830476"/>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5468057" y="4830476"/>
            <a:ext cx="4799400" cy="1825817"/>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21082" y="4453768"/>
            <a:ext cx="4799401" cy="277855"/>
          </a:xfrm>
          <a:solidFill>
            <a:srgbClr val="009CDE"/>
          </a:solidFill>
        </p:spPr>
        <p:txBody>
          <a:bodyPr vert="horz" lIns="71264" tIns="17814" rIns="71264" bIns="17814"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5468058" y="4453768"/>
            <a:ext cx="4799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290136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94111" y="1240179"/>
            <a:ext cx="6899947" cy="1620771"/>
          </a:xfrm>
          <a:prstGeom prst="rect">
            <a:avLst/>
          </a:prstGeom>
        </p:spPr>
        <p:txBody>
          <a:bodyPr lIns="102982" tIns="51491" rIns="102982" bIns="51491"/>
          <a:lstStyle/>
          <a:p>
            <a:r>
              <a:rPr lang="en-US" smtClean="0"/>
              <a:t>Click to edit Master title style</a:t>
            </a:r>
            <a:endParaRPr lang="en-US"/>
          </a:p>
        </p:txBody>
      </p:sp>
      <p:sp>
        <p:nvSpPr>
          <p:cNvPr id="3" name="Subtitle 2"/>
          <p:cNvSpPr>
            <a:spLocks noGrp="1"/>
          </p:cNvSpPr>
          <p:nvPr>
            <p:ph type="subTitle" idx="1"/>
          </p:nvPr>
        </p:nvSpPr>
        <p:spPr>
          <a:xfrm>
            <a:off x="3494094" y="2986710"/>
            <a:ext cx="6980124" cy="1190882"/>
          </a:xfrm>
          <a:prstGeom prst="rect">
            <a:avLst/>
          </a:prstGeom>
        </p:spPr>
        <p:txBody>
          <a:bodyPr lIns="102982" tIns="51491" rIns="102982" bIns="51491"/>
          <a:lstStyle>
            <a:lvl1pPr marL="0" indent="0" algn="ctr">
              <a:buNone/>
              <a:defRPr>
                <a:solidFill>
                  <a:schemeClr val="tx1">
                    <a:tint val="75000"/>
                  </a:schemeClr>
                </a:solidFill>
              </a:defRPr>
            </a:lvl1pPr>
            <a:lvl2pPr marL="514894" indent="0" algn="ctr">
              <a:buNone/>
              <a:defRPr>
                <a:solidFill>
                  <a:schemeClr val="tx1">
                    <a:tint val="75000"/>
                  </a:schemeClr>
                </a:solidFill>
              </a:defRPr>
            </a:lvl2pPr>
            <a:lvl3pPr marL="1029789" indent="0" algn="ctr">
              <a:buNone/>
              <a:defRPr>
                <a:solidFill>
                  <a:schemeClr val="tx1">
                    <a:tint val="75000"/>
                  </a:schemeClr>
                </a:solidFill>
              </a:defRPr>
            </a:lvl3pPr>
            <a:lvl4pPr marL="1544675" indent="0" algn="ctr">
              <a:buNone/>
              <a:defRPr>
                <a:solidFill>
                  <a:schemeClr val="tx1">
                    <a:tint val="75000"/>
                  </a:schemeClr>
                </a:solidFill>
              </a:defRPr>
            </a:lvl4pPr>
            <a:lvl5pPr marL="2059571" indent="0" algn="ctr">
              <a:buNone/>
              <a:defRPr>
                <a:solidFill>
                  <a:schemeClr val="tx1">
                    <a:tint val="75000"/>
                  </a:schemeClr>
                </a:solidFill>
              </a:defRPr>
            </a:lvl5pPr>
            <a:lvl6pPr marL="2574469" indent="0" algn="ctr">
              <a:buNone/>
              <a:defRPr>
                <a:solidFill>
                  <a:schemeClr val="tx1">
                    <a:tint val="75000"/>
                  </a:schemeClr>
                </a:solidFill>
              </a:defRPr>
            </a:lvl6pPr>
            <a:lvl7pPr marL="3089359" indent="0" algn="ctr">
              <a:buNone/>
              <a:defRPr>
                <a:solidFill>
                  <a:schemeClr val="tx1">
                    <a:tint val="75000"/>
                  </a:schemeClr>
                </a:solidFill>
              </a:defRPr>
            </a:lvl7pPr>
            <a:lvl8pPr marL="3604253" indent="0" algn="ctr">
              <a:buNone/>
              <a:defRPr>
                <a:solidFill>
                  <a:schemeClr val="tx1">
                    <a:tint val="75000"/>
                  </a:schemeClr>
                </a:solidFill>
              </a:defRPr>
            </a:lvl8pPr>
            <a:lvl9pPr marL="4119149"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a:xfrm>
            <a:off x="3652922" y="7008896"/>
            <a:ext cx="3387725" cy="401637"/>
          </a:xfrm>
          <a:prstGeom prst="rect">
            <a:avLst/>
          </a:prstGeom>
        </p:spPr>
        <p:txBody>
          <a:bodyPr vert="horz" wrap="square" lIns="102982" tIns="51491" rIns="102982" bIns="51491" numCol="1" anchor="t" anchorCtr="0" compatLnSpc="1">
            <a:prstTxWarp prst="textNoShape">
              <a:avLst/>
            </a:prstTxWarp>
          </a:bodyPr>
          <a:lstStyle>
            <a:lvl1pPr eaLnBrk="1" hangingPunct="1">
              <a:defRPr sz="1800" b="0">
                <a:solidFill>
                  <a:srgbClr val="000000"/>
                </a:solidFill>
                <a:latin typeface="Gill Sans MT" pitchFamily="34" charset="0"/>
              </a:defRPr>
            </a:lvl1pPr>
          </a:lstStyle>
          <a:p>
            <a:endParaRPr lang="fr-FR" altLang="fr-FR"/>
          </a:p>
        </p:txBody>
      </p:sp>
      <p:sp>
        <p:nvSpPr>
          <p:cNvPr id="5" name="Slide Number Placeholder 5"/>
          <p:cNvSpPr>
            <a:spLocks noGrp="1"/>
          </p:cNvSpPr>
          <p:nvPr>
            <p:ph type="sldNum" sz="quarter" idx="11"/>
          </p:nvPr>
        </p:nvSpPr>
        <p:spPr>
          <a:xfrm>
            <a:off x="7662865" y="7008896"/>
            <a:ext cx="2495550" cy="401637"/>
          </a:xfrm>
          <a:prstGeom prst="rect">
            <a:avLst/>
          </a:prstGeom>
        </p:spPr>
        <p:txBody>
          <a:bodyPr vert="horz" wrap="square" lIns="102982" tIns="51491" rIns="102982" bIns="51491" numCol="1" anchor="t" anchorCtr="0" compatLnSpc="1">
            <a:prstTxWarp prst="textNoShape">
              <a:avLst/>
            </a:prstTxWarp>
          </a:bodyPr>
          <a:lstStyle>
            <a:lvl1pPr eaLnBrk="1" hangingPunct="1">
              <a:defRPr sz="1800" b="0">
                <a:solidFill>
                  <a:srgbClr val="000000"/>
                </a:solidFill>
                <a:latin typeface="Gill Sans MT" pitchFamily="34" charset="0"/>
              </a:defRPr>
            </a:lvl1pPr>
          </a:lstStyle>
          <a:p>
            <a:fld id="{B02C61FD-E1A0-4C0E-A780-5BD428F95F86}" type="slidenum">
              <a:rPr lang="en-US" altLang="fr-FR"/>
              <a:pPr/>
              <a:t>‹#›</a:t>
            </a:fld>
            <a:endParaRPr lang="en-US" altLang="fr-FR"/>
          </a:p>
        </p:txBody>
      </p:sp>
    </p:spTree>
    <p:extLst>
      <p:ext uri="{BB962C8B-B14F-4D97-AF65-F5344CB8AC3E}">
        <p14:creationId xmlns:p14="http://schemas.microsoft.com/office/powerpoint/2010/main" val="1898580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20999"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20999"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786528"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786528"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7152057" y="2381500"/>
            <a:ext cx="3115400" cy="4274793"/>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7152057" y="1984590"/>
            <a:ext cx="3115400" cy="277855"/>
          </a:xfrm>
          <a:solidFill>
            <a:srgbClr val="009CDE"/>
          </a:solidFill>
        </p:spPr>
        <p:txBody>
          <a:bodyPr vert="horz" lIns="71264" tIns="17814" rIns="71264" bIns="17814"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6269697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5468057" y="1984587"/>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20999" y="1984587"/>
            <a:ext cx="4799400"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870898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5468057" y="1984587"/>
            <a:ext cx="4799400" cy="4671709"/>
          </a:xfrm>
          <a:solidFill>
            <a:srgbClr val="009CDE"/>
          </a:solidFill>
        </p:spPr>
        <p:txBody>
          <a:bodyPr lIns="142522" tIns="142522" rIns="142522" bIns="142522"/>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20999" y="1984587"/>
            <a:ext cx="4799400"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smtClean="0">
                <a:solidFill>
                  <a:prstClr val="black"/>
                </a:solidFill>
              </a:rPr>
              <a:pPr/>
              <a:t>24/07/2018</a:t>
            </a:fld>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4384706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21068" y="1984587"/>
            <a:ext cx="9846457" cy="4671709"/>
          </a:xfrm>
          <a:solidFill>
            <a:schemeClr val="bg1">
              <a:lumMod val="85000"/>
            </a:schemeClr>
          </a:solidFill>
        </p:spPr>
        <p:txBody>
          <a:bodyPr bIns="1959639"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smtClean="0">
                <a:solidFill>
                  <a:prstClr val="black"/>
                </a:solidFill>
              </a:rPr>
              <a:pPr/>
              <a:t>24/07/2018</a:t>
            </a:fld>
            <a:endParaRPr lang="en-GB">
              <a:solidFill>
                <a:prstClr val="black"/>
              </a:solidFill>
            </a:endParaRPr>
          </a:p>
        </p:txBody>
      </p:sp>
      <p:sp>
        <p:nvSpPr>
          <p:cNvPr id="4" name="Footer Placeholder 3"/>
          <p:cNvSpPr>
            <a:spLocks noGrp="1"/>
          </p:cNvSpPr>
          <p:nvPr>
            <p:ph type="ftr" sz="quarter" idx="19"/>
          </p:nvPr>
        </p:nvSpPr>
        <p:spPr bwMode="invGray"/>
        <p:txBody>
          <a:bodyPr/>
          <a:lstStyle/>
          <a:p>
            <a:r>
              <a:rPr lang="en-GB">
                <a:solidFill>
                  <a:prstClr val="black"/>
                </a:solidFill>
              </a:rPr>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361703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solidFill>
                  <a:prstClr val="black"/>
                </a:solidFill>
              </a:rPr>
              <a:pPr/>
              <a:t>24/07/2018</a:t>
            </a:fld>
            <a:endParaRPr lang="en-GB">
              <a:solidFill>
                <a:prstClr val="black"/>
              </a:solidFill>
            </a:endParaRPr>
          </a:p>
        </p:txBody>
      </p:sp>
      <p:sp>
        <p:nvSpPr>
          <p:cNvPr id="19" name="Footer Placeholder 18"/>
          <p:cNvSpPr>
            <a:spLocks noGrp="1"/>
          </p:cNvSpPr>
          <p:nvPr>
            <p:ph type="ftr" sz="quarter" idx="15"/>
          </p:nvPr>
        </p:nvSpPr>
        <p:spPr bwMode="invGray">
          <a:noFill/>
        </p:spPr>
        <p:txBody>
          <a:bodyPr/>
          <a:lstStyle/>
          <a:p>
            <a:r>
              <a:rPr lang="en-GB">
                <a:solidFill>
                  <a:prstClr val="black"/>
                </a:solidFill>
              </a:rPr>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bwMode="invGray">
          <a:xfrm>
            <a:off x="421000" y="6939047"/>
            <a:ext cx="9846458" cy="229968"/>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20999" y="1984587"/>
            <a:ext cx="9846458" cy="4671709"/>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67105504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0693400" cy="7561263"/>
          </a:xfrm>
          <a:solidFill>
            <a:schemeClr val="bg1"/>
          </a:solidFill>
        </p:spPr>
        <p:txBody>
          <a:bodyPr wrap="square" tIns="1959639" bIns="0" anchor="ct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75" y="1984591"/>
            <a:ext cx="3753829" cy="1818591"/>
          </a:xfrm>
          <a:solidFill>
            <a:schemeClr val="tx2">
              <a:alpha val="90000"/>
            </a:schemeClr>
          </a:solidFill>
        </p:spPr>
        <p:txBody>
          <a:bodyPr lIns="463202" tIns="178139" rIns="356292" bIns="178139">
            <a:noAutofit/>
          </a:bodyPr>
          <a:lstStyle>
            <a:lvl1pPr>
              <a:defRPr sz="2900" b="1">
                <a:solidFill>
                  <a:schemeClr val="bg1"/>
                </a:solidFill>
                <a:latin typeface="+mj-lt"/>
              </a:defRPr>
            </a:lvl1pPr>
            <a:lvl2pPr marL="535775" indent="-271799">
              <a:tabLst>
                <a:tab pos="1597890" algn="l"/>
              </a:tabLst>
              <a:defRPr sz="29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solidFill>
                  <a:prstClr val="black"/>
                </a:solidFill>
              </a:rPr>
              <a:pPr/>
              <a:t>24/07/2018</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solidFill>
                  <a:prstClr val="black"/>
                </a:solidFill>
              </a:rPr>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8540829" y="410102"/>
            <a:ext cx="1733468" cy="766049"/>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44872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solidFill>
                  <a:prstClr val="black"/>
                </a:solidFill>
              </a:rPr>
              <a:pPr/>
              <a:t>24/07/2018</a:t>
            </a:fld>
            <a:endParaRPr lang="en-GB">
              <a:solidFill>
                <a:prstClr val="black"/>
              </a:solidFill>
            </a:endParaRPr>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solidFill>
                  <a:prstClr val="black"/>
                </a:solidFill>
              </a:rPr>
              <a:t>|     Title of the presentation</a:t>
            </a:r>
            <a:endParaRPr lang="en-GB" dirty="0">
              <a:solidFill>
                <a:prstClr val="black"/>
              </a:solidFill>
            </a:endParaRP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0" name="Title 9"/>
          <p:cNvSpPr>
            <a:spLocks noGrp="1"/>
          </p:cNvSpPr>
          <p:nvPr>
            <p:ph type="title"/>
          </p:nvPr>
        </p:nvSpPr>
        <p:spPr bwMode="gray">
          <a:xfrm>
            <a:off x="420999" y="396918"/>
            <a:ext cx="7157000" cy="793833"/>
          </a:xfrm>
        </p:spPr>
        <p:txBody>
          <a:bodyPr/>
          <a:lstStyle/>
          <a:p>
            <a:r>
              <a:rPr lang="en-GB" noProof="0"/>
              <a:t>Click to edit Master title style</a:t>
            </a:r>
          </a:p>
        </p:txBody>
      </p:sp>
      <p:sp>
        <p:nvSpPr>
          <p:cNvPr id="28" name="Rectangle 27"/>
          <p:cNvSpPr/>
          <p:nvPr userDrawn="1"/>
        </p:nvSpPr>
        <p:spPr bwMode="gray">
          <a:xfrm>
            <a:off x="421005" y="1984586"/>
            <a:ext cx="5585128" cy="157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black"/>
              </a:solidFill>
            </a:endParaRPr>
          </a:p>
        </p:txBody>
      </p:sp>
      <p:sp>
        <p:nvSpPr>
          <p:cNvPr id="4" name="Text Placeholder 3"/>
          <p:cNvSpPr>
            <a:spLocks noGrp="1"/>
          </p:cNvSpPr>
          <p:nvPr>
            <p:ph type="body" sz="quarter" idx="33" hasCustomPrompt="1"/>
          </p:nvPr>
        </p:nvSpPr>
        <p:spPr>
          <a:xfrm>
            <a:off x="421068" y="2363510"/>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497568" y="2363510"/>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6519147" y="2363510"/>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21068" y="3173049"/>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8" y="3173049"/>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47" y="3173049"/>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1068" y="3982587"/>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8" y="3982587"/>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47" y="3982587"/>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1068" y="4792128"/>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8" y="4792128"/>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47" y="4792128"/>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1068" y="5601666"/>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8" y="5601666"/>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47" y="5601666"/>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1068" y="6411207"/>
            <a:ext cx="866983" cy="436608"/>
          </a:xfrm>
        </p:spPr>
        <p:txBody>
          <a:bodyPr/>
          <a:lstStyle>
            <a:lvl1pPr>
              <a:defRPr sz="2900" b="1">
                <a:solidFill>
                  <a:schemeClr val="tx2"/>
                </a:solidFill>
                <a:latin typeface="+mj-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8" y="6411207"/>
            <a:ext cx="4508562"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47" y="6411207"/>
            <a:ext cx="3748329" cy="436608"/>
          </a:xfrm>
        </p:spPr>
        <p:txBody>
          <a:bodyPr tIns="142522"/>
          <a:lstStyle>
            <a:lvl1pPr>
              <a:lnSpc>
                <a:spcPct val="100000"/>
              </a:lnSpc>
              <a:spcBef>
                <a:spcPts val="0"/>
              </a:spcBef>
              <a:spcAft>
                <a:spcPts val="0"/>
              </a:spcAft>
              <a:defRPr sz="1700" b="0">
                <a:solidFill>
                  <a:schemeClr val="tx1"/>
                </a:solidFill>
                <a:latin typeface="+mn-lt"/>
              </a:defRPr>
            </a:lvl1pPr>
            <a:lvl2pPr>
              <a:defRPr sz="2900" b="1">
                <a:latin typeface="+mj-lt"/>
              </a:defRPr>
            </a:lvl2pPr>
            <a:lvl3pPr>
              <a:defRPr sz="2900" b="1">
                <a:latin typeface="+mj-lt"/>
              </a:defRPr>
            </a:lvl3pPr>
            <a:lvl4pPr>
              <a:defRPr sz="2900" b="1">
                <a:latin typeface="+mj-lt"/>
              </a:defRPr>
            </a:lvl4pPr>
            <a:lvl5pPr>
              <a:defRPr sz="29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533298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solidFill>
                  <a:prstClr val="black"/>
                </a:solidFill>
              </a:rPr>
              <a:pPr/>
              <a:t>24/07/2018</a:t>
            </a:fld>
            <a:endParaRPr lang="en-GB">
              <a:solidFill>
                <a:prstClr val="black"/>
              </a:solidFill>
            </a:endParaRPr>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solidFill>
                  <a:prstClr val="black"/>
                </a:solidFill>
              </a:rPr>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invGray">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50313068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59639" anchor="ctr">
            <a:normAutofit/>
          </a:bodyPr>
          <a:lstStyle>
            <a:lvl1pPr marL="0" marR="0" indent="0" algn="ctr" defTabSz="904991"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04991"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21003" y="7174275"/>
            <a:ext cx="5237591" cy="273046"/>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8328723" y="7140143"/>
            <a:ext cx="1925425" cy="273046"/>
          </a:xfrm>
        </p:spPr>
        <p:txBody>
          <a:bodyPr rIns="0" anchor="ctr">
            <a:noAutofit/>
          </a:bodyPr>
          <a:lstStyle>
            <a:lvl1pPr algn="ctr">
              <a:defRPr sz="17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40"/>
            <a:ext cx="6441300" cy="1233924"/>
          </a:xfrm>
          <a:noFill/>
        </p:spPr>
        <p:txBody>
          <a:bodyPr lIns="463202" tIns="71264" rIns="445374" bIns="178139"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84" y="4941616"/>
            <a:ext cx="10693399" cy="1825817"/>
          </a:xfrm>
          <a:solidFill>
            <a:schemeClr val="tx2">
              <a:alpha val="90000"/>
            </a:schemeClr>
          </a:solidFill>
        </p:spPr>
        <p:txBody>
          <a:bodyPr lIns="463202" tIns="213784" rIns="356292" bIns="213784"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2481" indent="0" algn="ctr">
              <a:buNone/>
              <a:defRPr sz="2100"/>
            </a:lvl2pPr>
            <a:lvl3pPr marL="904991" indent="0" algn="ctr">
              <a:buNone/>
              <a:defRPr sz="1800"/>
            </a:lvl3pPr>
            <a:lvl4pPr marL="1357501" indent="0" algn="ctr">
              <a:buNone/>
              <a:defRPr sz="1700"/>
            </a:lvl4pPr>
            <a:lvl5pPr marL="1810001" indent="0" algn="ctr">
              <a:buNone/>
              <a:defRPr sz="1700"/>
            </a:lvl5pPr>
            <a:lvl6pPr marL="2262504" indent="0" algn="ctr">
              <a:buNone/>
              <a:defRPr sz="1700"/>
            </a:lvl6pPr>
            <a:lvl7pPr marL="2715003" indent="0" algn="ctr">
              <a:buNone/>
              <a:defRPr sz="1700"/>
            </a:lvl7pPr>
            <a:lvl8pPr marL="3167507" indent="0" algn="ctr">
              <a:buNone/>
              <a:defRPr sz="1700"/>
            </a:lvl8pPr>
            <a:lvl9pPr marL="3620005" indent="0" algn="ctr">
              <a:buNone/>
              <a:defRPr sz="1700"/>
            </a:lvl9pPr>
          </a:lstStyle>
          <a:p>
            <a:endParaRPr lang="en-GB" noProof="0" dirty="0"/>
          </a:p>
        </p:txBody>
      </p:sp>
      <p:sp>
        <p:nvSpPr>
          <p:cNvPr id="10" name="Picture Placeholder 8"/>
          <p:cNvSpPr>
            <a:spLocks noGrp="1"/>
          </p:cNvSpPr>
          <p:nvPr>
            <p:ph type="pic" sz="quarter" idx="23" hasCustomPrompt="1"/>
          </p:nvPr>
        </p:nvSpPr>
        <p:spPr>
          <a:xfrm>
            <a:off x="7471263" y="534941"/>
            <a:ext cx="2782872" cy="1226473"/>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55553244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82" y="1984587"/>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5" y="1309829"/>
            <a:ext cx="7157000" cy="318554"/>
          </a:xfrm>
        </p:spPr>
        <p:txBody>
          <a:bodyPr lIns="17814" anchor="ctr">
            <a:normAutofit/>
          </a:bodyPr>
          <a:lstStyle>
            <a:lvl1pPr>
              <a:defRPr sz="17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smtClean="0">
                <a:solidFill>
                  <a:prstClr val="black"/>
                </a:solidFill>
              </a:rPr>
              <a:pPr/>
              <a:t>24/07/2018</a:t>
            </a:fld>
            <a:endParaRPr lang="en-GB">
              <a:solidFill>
                <a:prstClr val="black"/>
              </a:solidFill>
            </a:endParaRPr>
          </a:p>
        </p:txBody>
      </p:sp>
      <p:sp>
        <p:nvSpPr>
          <p:cNvPr id="5" name="Footer Placeholder 4"/>
          <p:cNvSpPr>
            <a:spLocks noGrp="1"/>
          </p:cNvSpPr>
          <p:nvPr>
            <p:ph type="ftr" sz="quarter" idx="15"/>
          </p:nvPr>
        </p:nvSpPr>
        <p:spPr/>
        <p:txBody>
          <a:bodyPr/>
          <a:lstStyle/>
          <a:p>
            <a:r>
              <a:rPr lang="en-GB">
                <a:solidFill>
                  <a:prstClr val="black"/>
                </a:solidFill>
              </a:rPr>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7"/>
            <a:ext cx="9846458" cy="229968"/>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49480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wmf"/><Relationship Id="rId5" Type="http://schemas.openxmlformats.org/officeDocument/2006/relationships/theme" Target="../theme/theme10.xml"/><Relationship Id="rId4"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wmf"/><Relationship Id="rId5" Type="http://schemas.openxmlformats.org/officeDocument/2006/relationships/theme" Target="../theme/theme11.xml"/><Relationship Id="rId4"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image" Target="../media/image1.wmf"/><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2.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9.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8.png"/><Relationship Id="rId2" Type="http://schemas.openxmlformats.org/officeDocument/2006/relationships/slideLayout" Target="../slideLayouts/slideLayout86.xml"/><Relationship Id="rId16" Type="http://schemas.openxmlformats.org/officeDocument/2006/relationships/theme" Target="../theme/theme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02.xml"/><Relationship Id="rId7" Type="http://schemas.openxmlformats.org/officeDocument/2006/relationships/theme" Target="../theme/theme1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15.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9.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8.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25.xml"/><Relationship Id="rId7" Type="http://schemas.openxmlformats.org/officeDocument/2006/relationships/image" Target="../media/image1.wmf"/><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16.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w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wmf"/><Relationship Id="rId5" Type="http://schemas.openxmlformats.org/officeDocument/2006/relationships/slideLayout" Target="../slideLayouts/slideLayout41.xml"/><Relationship Id="rId10" Type="http://schemas.openxmlformats.org/officeDocument/2006/relationships/theme" Target="../theme/theme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1.wmf"/><Relationship Id="rId4" Type="http://schemas.openxmlformats.org/officeDocument/2006/relationships/slideLayout" Target="../slideLayouts/slideLayout4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8.xml"/><Relationship Id="rId7" Type="http://schemas.openxmlformats.org/officeDocument/2006/relationships/theme" Target="../theme/theme9.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77"/>
            <a:ext cx="9658350" cy="1365249"/>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02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9783" dir="1514402" algn="ctr" rotWithShape="0">
                    <a:schemeClr val="bg2">
                      <a:alpha val="74998"/>
                    </a:schemeClr>
                  </a:outerShdw>
                </a:effectLst>
              </a14:hiddenEffects>
            </a:ext>
          </a:extLst>
        </p:spPr>
        <p:txBody>
          <a:bodyPr lIns="90282" tIns="45142" rIns="90282" bIns="45142"/>
          <a:lstStyle/>
          <a:p>
            <a:pPr rtl="1" eaLnBrk="1" hangingPunct="1">
              <a:defRPr/>
            </a:pPr>
            <a:endParaRPr lang="en-US">
              <a:latin typeface="Arial" charset="0"/>
              <a:ea typeface="Arial" charset="0"/>
              <a:cs typeface="Arial" charset="0"/>
            </a:endParaRP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82" tIns="45142" rIns="90282" bIns="45142"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1030" name="Rectangle 13"/>
          <p:cNvSpPr>
            <a:spLocks noChangeArrowheads="1"/>
          </p:cNvSpPr>
          <p:nvPr/>
        </p:nvSpPr>
        <p:spPr bwMode="auto">
          <a:xfrm>
            <a:off x="1084347"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3900" b="1">
                <a:solidFill>
                  <a:srgbClr val="000066"/>
                </a:solidFill>
                <a:latin typeface="Arial" pitchFamily="34" charset="0"/>
                <a:cs typeface="Arial" pitchFamily="34" charset="0"/>
              </a:defRPr>
            </a:lvl1pPr>
            <a:lvl2pPr marL="742950" indent="-285750" defTabSz="1042988">
              <a:defRPr sz="3900" b="1">
                <a:solidFill>
                  <a:srgbClr val="000066"/>
                </a:solidFill>
                <a:latin typeface="Arial" pitchFamily="34" charset="0"/>
                <a:cs typeface="Arial" pitchFamily="34" charset="0"/>
              </a:defRPr>
            </a:lvl2pPr>
            <a:lvl3pPr marL="1143000" indent="-228600" defTabSz="1042988">
              <a:defRPr sz="3900" b="1">
                <a:solidFill>
                  <a:srgbClr val="000066"/>
                </a:solidFill>
                <a:latin typeface="Arial" pitchFamily="34" charset="0"/>
                <a:cs typeface="Arial" pitchFamily="34" charset="0"/>
              </a:defRPr>
            </a:lvl3pPr>
            <a:lvl4pPr marL="1600200" indent="-228600" defTabSz="1042988">
              <a:defRPr sz="3900" b="1">
                <a:solidFill>
                  <a:srgbClr val="000066"/>
                </a:solidFill>
                <a:latin typeface="Arial" pitchFamily="34" charset="0"/>
                <a:cs typeface="Arial" pitchFamily="34" charset="0"/>
              </a:defRPr>
            </a:lvl4pPr>
            <a:lvl5pPr marL="2057400" indent="-228600" defTabSz="1042988">
              <a:defRPr sz="3900" b="1">
                <a:solidFill>
                  <a:srgbClr val="000066"/>
                </a:solidFill>
                <a:latin typeface="Arial" pitchFamily="34" charset="0"/>
                <a:cs typeface="Arial" pitchFamily="34" charset="0"/>
              </a:defRPr>
            </a:lvl5pPr>
            <a:lvl6pPr marL="25146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fr-FR" sz="1400" b="0">
                <a:solidFill>
                  <a:srgbClr val="96CCEE"/>
                </a:solidFill>
                <a:latin typeface="Calibri" pitchFamily="34" charset="0"/>
              </a:rPr>
              <a:t>PEPFAR COP Review Meeting, Tanzania, June 2015</a:t>
            </a:r>
            <a:endParaRPr lang="en-US" altLang="fr-FR" sz="1700" b="0">
              <a:solidFill>
                <a:srgbClr val="96CCEE"/>
              </a:solidFill>
              <a:latin typeface="Calibri" pitchFamily="34" charset="0"/>
            </a:endParaRPr>
          </a:p>
        </p:txBody>
      </p:sp>
      <p:sp>
        <p:nvSpPr>
          <p:cNvPr id="1031" name="Rectangle 14"/>
          <p:cNvSpPr>
            <a:spLocks noChangeArrowheads="1"/>
          </p:cNvSpPr>
          <p:nvPr/>
        </p:nvSpPr>
        <p:spPr bwMode="auto">
          <a:xfrm>
            <a:off x="420691" y="7054851"/>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rtl="1">
              <a:defRPr sz="3900" b="1">
                <a:solidFill>
                  <a:srgbClr val="000066"/>
                </a:solidFill>
                <a:latin typeface="Arial" pitchFamily="34" charset="0"/>
                <a:cs typeface="Arial" pitchFamily="34" charset="0"/>
              </a:defRPr>
            </a:lvl1pPr>
            <a:lvl2pPr marL="742950" indent="-285750" defTabSz="1042988" rtl="1">
              <a:defRPr sz="3900" b="1">
                <a:solidFill>
                  <a:srgbClr val="000066"/>
                </a:solidFill>
                <a:latin typeface="Arial" pitchFamily="34" charset="0"/>
                <a:cs typeface="Arial" pitchFamily="34" charset="0"/>
              </a:defRPr>
            </a:lvl2pPr>
            <a:lvl3pPr marL="1143000" indent="-228600" defTabSz="1042988" rtl="1">
              <a:defRPr sz="3900" b="1">
                <a:solidFill>
                  <a:srgbClr val="000066"/>
                </a:solidFill>
                <a:latin typeface="Arial" pitchFamily="34" charset="0"/>
                <a:cs typeface="Arial" pitchFamily="34" charset="0"/>
              </a:defRPr>
            </a:lvl3pPr>
            <a:lvl4pPr marL="1600200" indent="-228600" defTabSz="1042988" rtl="1">
              <a:defRPr sz="3900" b="1">
                <a:solidFill>
                  <a:srgbClr val="000066"/>
                </a:solidFill>
                <a:latin typeface="Arial" pitchFamily="34" charset="0"/>
                <a:cs typeface="Arial" pitchFamily="34" charset="0"/>
              </a:defRPr>
            </a:lvl4pPr>
            <a:lvl5pPr marL="2057400" indent="-228600" defTabSz="1042988" rtl="1">
              <a:defRPr sz="3900" b="1">
                <a:solidFill>
                  <a:srgbClr val="000066"/>
                </a:solidFill>
                <a:latin typeface="Arial" pitchFamily="34" charset="0"/>
                <a:cs typeface="Arial" pitchFamily="34" charset="0"/>
              </a:defRPr>
            </a:lvl5pPr>
            <a:lvl6pPr marL="2514600" indent="-228600" defTabSz="1042988"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2988"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2988"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2988"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defRPr/>
            </a:pPr>
            <a:fld id="{A5B0B2C7-EF74-4FBE-8A6C-260FE29AB6A8}"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400" baseline="14000" smtClean="0">
                <a:solidFill>
                  <a:schemeClr val="bg1"/>
                </a:solidFill>
                <a:latin typeface="Arial Narrow" pitchFamily="34" charset="0"/>
              </a:rPr>
              <a:t>|</a:t>
            </a:r>
          </a:p>
        </p:txBody>
      </p:sp>
      <p:pic>
        <p:nvPicPr>
          <p:cNvPr id="1032"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7"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54" r:id="rId1"/>
    <p:sldLayoutId id="2147486795" r:id="rId2"/>
    <p:sldLayoutId id="2147486796" r:id="rId3"/>
    <p:sldLayoutId id="2147486797" r:id="rId4"/>
    <p:sldLayoutId id="2147486798" r:id="rId5"/>
    <p:sldLayoutId id="2147486799" r:id="rId6"/>
    <p:sldLayoutId id="2147486800" r:id="rId7"/>
    <p:sldLayoutId id="2147486801" r:id="rId8"/>
  </p:sldLayoutIdLst>
  <p:timing>
    <p:tnLst>
      <p:par>
        <p:cTn id="1" dur="indefinite" restart="never" nodeType="tmRoot"/>
      </p:par>
    </p:tnLst>
  </p:timing>
  <p:txStyles>
    <p:titleStyle>
      <a:lvl1pPr algn="l" defTabSz="1027191"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719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719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719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719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1366" algn="ctr" defTabSz="1029720" rtl="0" fontAlgn="base">
        <a:spcBef>
          <a:spcPct val="0"/>
        </a:spcBef>
        <a:spcAft>
          <a:spcPct val="0"/>
        </a:spcAft>
        <a:defRPr sz="4000" b="1">
          <a:solidFill>
            <a:srgbClr val="000066"/>
          </a:solidFill>
          <a:latin typeface="Arial" charset="0"/>
          <a:cs typeface="Arial" charset="0"/>
        </a:defRPr>
      </a:lvl6pPr>
      <a:lvl7pPr marL="902756" algn="ctr" defTabSz="1029720" rtl="0" fontAlgn="base">
        <a:spcBef>
          <a:spcPct val="0"/>
        </a:spcBef>
        <a:spcAft>
          <a:spcPct val="0"/>
        </a:spcAft>
        <a:defRPr sz="4000" b="1">
          <a:solidFill>
            <a:srgbClr val="000066"/>
          </a:solidFill>
          <a:latin typeface="Arial" charset="0"/>
          <a:cs typeface="Arial" charset="0"/>
        </a:defRPr>
      </a:lvl7pPr>
      <a:lvl8pPr marL="1354148" algn="ctr" defTabSz="1029720" rtl="0" fontAlgn="base">
        <a:spcBef>
          <a:spcPct val="0"/>
        </a:spcBef>
        <a:spcAft>
          <a:spcPct val="0"/>
        </a:spcAft>
        <a:defRPr sz="4000" b="1">
          <a:solidFill>
            <a:srgbClr val="000066"/>
          </a:solidFill>
          <a:latin typeface="Arial" charset="0"/>
          <a:cs typeface="Arial" charset="0"/>
        </a:defRPr>
      </a:lvl8pPr>
      <a:lvl9pPr marL="1805536" algn="ctr" defTabSz="1029720" rtl="0" fontAlgn="base">
        <a:spcBef>
          <a:spcPct val="0"/>
        </a:spcBef>
        <a:spcAft>
          <a:spcPct val="0"/>
        </a:spcAft>
        <a:defRPr sz="4000" b="1">
          <a:solidFill>
            <a:srgbClr val="000066"/>
          </a:solidFill>
          <a:latin typeface="Arial" charset="0"/>
          <a:cs typeface="Arial" charset="0"/>
        </a:defRPr>
      </a:lvl9pPr>
    </p:titleStyle>
    <p:bodyStyle>
      <a:lvl1pPr marL="381665" indent="-381665" algn="l" defTabSz="1027191"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904672" indent="-314123" algn="l" defTabSz="1027191"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1979" indent="-299990" algn="l" defTabSz="102719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2186" indent="-251305" algn="l" defTabSz="102719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36574" indent="-158623" algn="r" defTabSz="1027191" rtl="1" eaLnBrk="0" fontAlgn="base" hangingPunct="0">
        <a:spcBef>
          <a:spcPct val="20000"/>
        </a:spcBef>
        <a:spcAft>
          <a:spcPct val="0"/>
        </a:spcAft>
        <a:buChar char="»"/>
        <a:defRPr sz="2300">
          <a:solidFill>
            <a:srgbClr val="000066"/>
          </a:solidFill>
          <a:latin typeface="+mn-lt"/>
          <a:ea typeface="Arial" charset="0"/>
          <a:cs typeface="+mn-cs"/>
        </a:defRPr>
      </a:lvl5pPr>
      <a:lvl6pPr marL="2691065" indent="-163006" algn="r" defTabSz="1029720" rtl="1" fontAlgn="base">
        <a:spcBef>
          <a:spcPct val="20000"/>
        </a:spcBef>
        <a:spcAft>
          <a:spcPct val="0"/>
        </a:spcAft>
        <a:buChar char="»"/>
        <a:defRPr sz="2300">
          <a:solidFill>
            <a:srgbClr val="000066"/>
          </a:solidFill>
          <a:latin typeface="+mn-lt"/>
          <a:cs typeface="+mn-cs"/>
        </a:defRPr>
      </a:lvl6pPr>
      <a:lvl7pPr marL="3142446" indent="-163006" algn="r" defTabSz="1029720" rtl="1" fontAlgn="base">
        <a:spcBef>
          <a:spcPct val="20000"/>
        </a:spcBef>
        <a:spcAft>
          <a:spcPct val="0"/>
        </a:spcAft>
        <a:buChar char="»"/>
        <a:defRPr sz="2300">
          <a:solidFill>
            <a:srgbClr val="000066"/>
          </a:solidFill>
          <a:latin typeface="+mn-lt"/>
          <a:cs typeface="+mn-cs"/>
        </a:defRPr>
      </a:lvl7pPr>
      <a:lvl8pPr marL="3593829" indent="-163006" algn="r" defTabSz="1029720" rtl="1" fontAlgn="base">
        <a:spcBef>
          <a:spcPct val="20000"/>
        </a:spcBef>
        <a:spcAft>
          <a:spcPct val="0"/>
        </a:spcAft>
        <a:buChar char="»"/>
        <a:defRPr sz="2300">
          <a:solidFill>
            <a:srgbClr val="000066"/>
          </a:solidFill>
          <a:latin typeface="+mn-lt"/>
          <a:cs typeface="+mn-cs"/>
        </a:defRPr>
      </a:lvl8pPr>
      <a:lvl9pPr marL="4045218" indent="-163006" algn="r" defTabSz="1029720"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2756" rtl="0" eaLnBrk="1" latinLnBrk="0" hangingPunct="1">
        <a:defRPr sz="1800" kern="1200">
          <a:solidFill>
            <a:schemeClr val="tx1"/>
          </a:solidFill>
          <a:latin typeface="+mn-lt"/>
          <a:ea typeface="+mn-ea"/>
          <a:cs typeface="+mn-cs"/>
        </a:defRPr>
      </a:lvl1pPr>
      <a:lvl2pPr marL="451366" algn="l" defTabSz="902756" rtl="0" eaLnBrk="1" latinLnBrk="0" hangingPunct="1">
        <a:defRPr sz="1800" kern="1200">
          <a:solidFill>
            <a:schemeClr val="tx1"/>
          </a:solidFill>
          <a:latin typeface="+mn-lt"/>
          <a:ea typeface="+mn-ea"/>
          <a:cs typeface="+mn-cs"/>
        </a:defRPr>
      </a:lvl2pPr>
      <a:lvl3pPr marL="902756" algn="l" defTabSz="902756" rtl="0" eaLnBrk="1" latinLnBrk="0" hangingPunct="1">
        <a:defRPr sz="1800" kern="1200">
          <a:solidFill>
            <a:schemeClr val="tx1"/>
          </a:solidFill>
          <a:latin typeface="+mn-lt"/>
          <a:ea typeface="+mn-ea"/>
          <a:cs typeface="+mn-cs"/>
        </a:defRPr>
      </a:lvl3pPr>
      <a:lvl4pPr marL="1354148" algn="l" defTabSz="902756" rtl="0" eaLnBrk="1" latinLnBrk="0" hangingPunct="1">
        <a:defRPr sz="1800" kern="1200">
          <a:solidFill>
            <a:schemeClr val="tx1"/>
          </a:solidFill>
          <a:latin typeface="+mn-lt"/>
          <a:ea typeface="+mn-ea"/>
          <a:cs typeface="+mn-cs"/>
        </a:defRPr>
      </a:lvl4pPr>
      <a:lvl5pPr marL="1805536" algn="l" defTabSz="902756" rtl="0" eaLnBrk="1" latinLnBrk="0" hangingPunct="1">
        <a:defRPr sz="1800" kern="1200">
          <a:solidFill>
            <a:schemeClr val="tx1"/>
          </a:solidFill>
          <a:latin typeface="+mn-lt"/>
          <a:ea typeface="+mn-ea"/>
          <a:cs typeface="+mn-cs"/>
        </a:defRPr>
      </a:lvl5pPr>
      <a:lvl6pPr marL="2256923" algn="l" defTabSz="902756" rtl="0" eaLnBrk="1" latinLnBrk="0" hangingPunct="1">
        <a:defRPr sz="1800" kern="1200">
          <a:solidFill>
            <a:schemeClr val="tx1"/>
          </a:solidFill>
          <a:latin typeface="+mn-lt"/>
          <a:ea typeface="+mn-ea"/>
          <a:cs typeface="+mn-cs"/>
        </a:defRPr>
      </a:lvl6pPr>
      <a:lvl7pPr marL="2708308" algn="l" defTabSz="902756" rtl="0" eaLnBrk="1" latinLnBrk="0" hangingPunct="1">
        <a:defRPr sz="1800" kern="1200">
          <a:solidFill>
            <a:schemeClr val="tx1"/>
          </a:solidFill>
          <a:latin typeface="+mn-lt"/>
          <a:ea typeface="+mn-ea"/>
          <a:cs typeface="+mn-cs"/>
        </a:defRPr>
      </a:lvl7pPr>
      <a:lvl8pPr marL="3159691" algn="l" defTabSz="902756" rtl="0" eaLnBrk="1" latinLnBrk="0" hangingPunct="1">
        <a:defRPr sz="1800" kern="1200">
          <a:solidFill>
            <a:schemeClr val="tx1"/>
          </a:solidFill>
          <a:latin typeface="+mn-lt"/>
          <a:ea typeface="+mn-ea"/>
          <a:cs typeface="+mn-cs"/>
        </a:defRPr>
      </a:lvl8pPr>
      <a:lvl9pPr marL="3611071" algn="l" defTabSz="90275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0" y="77"/>
            <a:ext cx="10693400" cy="1365249"/>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126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268"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39" tIns="45220" rIns="90439" bIns="45220" anchor="ctr"/>
          <a:lstStyle/>
          <a:p>
            <a:pPr rtl="1" eaLnBrk="1" hangingPunct="1"/>
            <a:endParaRPr lang="en-GB" altLang="en-US"/>
          </a:p>
        </p:txBody>
      </p:sp>
      <p:pic>
        <p:nvPicPr>
          <p:cNvPr id="11269" name="Picture 17" descr="WHO-EN-white-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9075" y="6734176"/>
            <a:ext cx="22637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42" r:id="rId1"/>
    <p:sldLayoutId id="2147486843" r:id="rId2"/>
    <p:sldLayoutId id="2147486844" r:id="rId3"/>
    <p:sldLayoutId id="2147486845" r:id="rId4"/>
  </p:sldLayoutIdLst>
  <p:timing>
    <p:tnLst>
      <p:par>
        <p:cTn id="1" dur="indefinite" restart="never" nodeType="tmRoot"/>
      </p:par>
    </p:tnLst>
  </p:timing>
  <p:txStyles>
    <p:titleStyle>
      <a:lvl1pPr algn="ctr" defTabSz="1030330" rtl="0" eaLnBrk="0" fontAlgn="base" hangingPunct="0">
        <a:spcBef>
          <a:spcPct val="0"/>
        </a:spcBef>
        <a:spcAft>
          <a:spcPct val="0"/>
        </a:spcAft>
        <a:defRPr sz="4000" b="1">
          <a:solidFill>
            <a:srgbClr val="000066"/>
          </a:solidFill>
          <a:latin typeface="+mj-lt"/>
          <a:ea typeface="+mj-ea"/>
          <a:cs typeface="+mj-cs"/>
        </a:defRPr>
      </a:lvl1pPr>
      <a:lvl2pPr algn="ctr" defTabSz="1030330" rtl="0" eaLnBrk="0" fontAlgn="base" hangingPunct="0">
        <a:spcBef>
          <a:spcPct val="0"/>
        </a:spcBef>
        <a:spcAft>
          <a:spcPct val="0"/>
        </a:spcAft>
        <a:defRPr sz="4000" b="1">
          <a:solidFill>
            <a:srgbClr val="000066"/>
          </a:solidFill>
          <a:latin typeface="Arial" charset="0"/>
          <a:cs typeface="Arial" charset="0"/>
        </a:defRPr>
      </a:lvl2pPr>
      <a:lvl3pPr algn="ctr" defTabSz="1030330" rtl="0" eaLnBrk="0" fontAlgn="base" hangingPunct="0">
        <a:spcBef>
          <a:spcPct val="0"/>
        </a:spcBef>
        <a:spcAft>
          <a:spcPct val="0"/>
        </a:spcAft>
        <a:defRPr sz="4000" b="1">
          <a:solidFill>
            <a:srgbClr val="000066"/>
          </a:solidFill>
          <a:latin typeface="Arial" charset="0"/>
          <a:cs typeface="Arial" charset="0"/>
        </a:defRPr>
      </a:lvl3pPr>
      <a:lvl4pPr algn="ctr" defTabSz="1030330" rtl="0" eaLnBrk="0" fontAlgn="base" hangingPunct="0">
        <a:spcBef>
          <a:spcPct val="0"/>
        </a:spcBef>
        <a:spcAft>
          <a:spcPct val="0"/>
        </a:spcAft>
        <a:defRPr sz="4000" b="1">
          <a:solidFill>
            <a:srgbClr val="000066"/>
          </a:solidFill>
          <a:latin typeface="Arial" charset="0"/>
          <a:cs typeface="Arial" charset="0"/>
        </a:defRPr>
      </a:lvl4pPr>
      <a:lvl5pPr algn="ctr" defTabSz="1030330" rtl="0" eaLnBrk="0" fontAlgn="base" hangingPunct="0">
        <a:spcBef>
          <a:spcPct val="0"/>
        </a:spcBef>
        <a:spcAft>
          <a:spcPct val="0"/>
        </a:spcAft>
        <a:defRPr sz="4000" b="1">
          <a:solidFill>
            <a:srgbClr val="000066"/>
          </a:solidFill>
          <a:latin typeface="Arial" charset="0"/>
          <a:cs typeface="Arial" charset="0"/>
        </a:defRPr>
      </a:lvl5pPr>
      <a:lvl6pPr marL="452162" algn="ctr" defTabSz="1031538" rtl="0" fontAlgn="base">
        <a:spcBef>
          <a:spcPct val="0"/>
        </a:spcBef>
        <a:spcAft>
          <a:spcPct val="0"/>
        </a:spcAft>
        <a:defRPr sz="4000" b="1">
          <a:solidFill>
            <a:srgbClr val="000066"/>
          </a:solidFill>
          <a:latin typeface="Arial" charset="0"/>
          <a:cs typeface="Arial" charset="0"/>
        </a:defRPr>
      </a:lvl6pPr>
      <a:lvl7pPr marL="904358" algn="ctr" defTabSz="1031538" rtl="0" fontAlgn="base">
        <a:spcBef>
          <a:spcPct val="0"/>
        </a:spcBef>
        <a:spcAft>
          <a:spcPct val="0"/>
        </a:spcAft>
        <a:defRPr sz="4000" b="1">
          <a:solidFill>
            <a:srgbClr val="000066"/>
          </a:solidFill>
          <a:latin typeface="Arial" charset="0"/>
          <a:cs typeface="Arial" charset="0"/>
        </a:defRPr>
      </a:lvl7pPr>
      <a:lvl8pPr marL="1356543" algn="ctr" defTabSz="1031538" rtl="0" fontAlgn="base">
        <a:spcBef>
          <a:spcPct val="0"/>
        </a:spcBef>
        <a:spcAft>
          <a:spcPct val="0"/>
        </a:spcAft>
        <a:defRPr sz="4000" b="1">
          <a:solidFill>
            <a:srgbClr val="000066"/>
          </a:solidFill>
          <a:latin typeface="Arial" charset="0"/>
          <a:cs typeface="Arial" charset="0"/>
        </a:defRPr>
      </a:lvl8pPr>
      <a:lvl9pPr marL="1808724" algn="ctr" defTabSz="1031538" rtl="0" fontAlgn="base">
        <a:spcBef>
          <a:spcPct val="0"/>
        </a:spcBef>
        <a:spcAft>
          <a:spcPct val="0"/>
        </a:spcAft>
        <a:defRPr sz="4000" b="1">
          <a:solidFill>
            <a:srgbClr val="000066"/>
          </a:solidFill>
          <a:latin typeface="Arial" charset="0"/>
          <a:cs typeface="Arial" charset="0"/>
        </a:defRPr>
      </a:lvl9pPr>
    </p:titleStyle>
    <p:bodyStyle>
      <a:lvl1pPr marL="384801" indent="-384801" algn="l" defTabSz="1030330"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7806" indent="-317245" algn="l" defTabSz="1030330"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6701" indent="-303131" algn="l" defTabSz="1030330"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6903" indent="-254445" algn="l" defTabSz="1030330"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2857" indent="-161781" algn="r" defTabSz="1030330" rtl="1" eaLnBrk="0" fontAlgn="base" hangingPunct="0">
        <a:spcBef>
          <a:spcPct val="20000"/>
        </a:spcBef>
        <a:spcAft>
          <a:spcPct val="0"/>
        </a:spcAft>
        <a:buChar char="»"/>
        <a:defRPr sz="2300">
          <a:solidFill>
            <a:srgbClr val="000066"/>
          </a:solidFill>
          <a:latin typeface="+mn-lt"/>
          <a:cs typeface="+mn-cs"/>
        </a:defRPr>
      </a:lvl5pPr>
      <a:lvl6pPr marL="2695819" indent="-163290" algn="r" defTabSz="1031538" rtl="1" fontAlgn="base">
        <a:spcBef>
          <a:spcPct val="20000"/>
        </a:spcBef>
        <a:spcAft>
          <a:spcPct val="0"/>
        </a:spcAft>
        <a:buChar char="»"/>
        <a:defRPr sz="2300">
          <a:solidFill>
            <a:srgbClr val="000066"/>
          </a:solidFill>
          <a:latin typeface="+mn-lt"/>
          <a:cs typeface="+mn-cs"/>
        </a:defRPr>
      </a:lvl6pPr>
      <a:lvl7pPr marL="3147995" indent="-163290" algn="r" defTabSz="1031538" rtl="1" fontAlgn="base">
        <a:spcBef>
          <a:spcPct val="20000"/>
        </a:spcBef>
        <a:spcAft>
          <a:spcPct val="0"/>
        </a:spcAft>
        <a:buChar char="»"/>
        <a:defRPr sz="2300">
          <a:solidFill>
            <a:srgbClr val="000066"/>
          </a:solidFill>
          <a:latin typeface="+mn-lt"/>
          <a:cs typeface="+mn-cs"/>
        </a:defRPr>
      </a:lvl7pPr>
      <a:lvl8pPr marL="3600176" indent="-163290" algn="r" defTabSz="1031538" rtl="1" fontAlgn="base">
        <a:spcBef>
          <a:spcPct val="20000"/>
        </a:spcBef>
        <a:spcAft>
          <a:spcPct val="0"/>
        </a:spcAft>
        <a:buChar char="»"/>
        <a:defRPr sz="2300">
          <a:solidFill>
            <a:srgbClr val="000066"/>
          </a:solidFill>
          <a:latin typeface="+mn-lt"/>
          <a:cs typeface="+mn-cs"/>
        </a:defRPr>
      </a:lvl8pPr>
      <a:lvl9pPr marL="4052362" indent="-163290" algn="r" defTabSz="103153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358" rtl="0" eaLnBrk="1" latinLnBrk="0" hangingPunct="1">
        <a:defRPr sz="1800" kern="1200">
          <a:solidFill>
            <a:schemeClr val="tx1"/>
          </a:solidFill>
          <a:latin typeface="+mn-lt"/>
          <a:ea typeface="+mn-ea"/>
          <a:cs typeface="+mn-cs"/>
        </a:defRPr>
      </a:lvl1pPr>
      <a:lvl2pPr marL="452162" algn="l" defTabSz="904358" rtl="0" eaLnBrk="1" latinLnBrk="0" hangingPunct="1">
        <a:defRPr sz="1800" kern="1200">
          <a:solidFill>
            <a:schemeClr val="tx1"/>
          </a:solidFill>
          <a:latin typeface="+mn-lt"/>
          <a:ea typeface="+mn-ea"/>
          <a:cs typeface="+mn-cs"/>
        </a:defRPr>
      </a:lvl2pPr>
      <a:lvl3pPr marL="904358" algn="l" defTabSz="904358" rtl="0" eaLnBrk="1" latinLnBrk="0" hangingPunct="1">
        <a:defRPr sz="1800" kern="1200">
          <a:solidFill>
            <a:schemeClr val="tx1"/>
          </a:solidFill>
          <a:latin typeface="+mn-lt"/>
          <a:ea typeface="+mn-ea"/>
          <a:cs typeface="+mn-cs"/>
        </a:defRPr>
      </a:lvl3pPr>
      <a:lvl4pPr marL="1356543" algn="l" defTabSz="904358" rtl="0" eaLnBrk="1" latinLnBrk="0" hangingPunct="1">
        <a:defRPr sz="1800" kern="1200">
          <a:solidFill>
            <a:schemeClr val="tx1"/>
          </a:solidFill>
          <a:latin typeface="+mn-lt"/>
          <a:ea typeface="+mn-ea"/>
          <a:cs typeface="+mn-cs"/>
        </a:defRPr>
      </a:lvl4pPr>
      <a:lvl5pPr marL="1808724" algn="l" defTabSz="904358" rtl="0" eaLnBrk="1" latinLnBrk="0" hangingPunct="1">
        <a:defRPr sz="1800" kern="1200">
          <a:solidFill>
            <a:schemeClr val="tx1"/>
          </a:solidFill>
          <a:latin typeface="+mn-lt"/>
          <a:ea typeface="+mn-ea"/>
          <a:cs typeface="+mn-cs"/>
        </a:defRPr>
      </a:lvl5pPr>
      <a:lvl6pPr marL="2260908" algn="l" defTabSz="904358" rtl="0" eaLnBrk="1" latinLnBrk="0" hangingPunct="1">
        <a:defRPr sz="1800" kern="1200">
          <a:solidFill>
            <a:schemeClr val="tx1"/>
          </a:solidFill>
          <a:latin typeface="+mn-lt"/>
          <a:ea typeface="+mn-ea"/>
          <a:cs typeface="+mn-cs"/>
        </a:defRPr>
      </a:lvl6pPr>
      <a:lvl7pPr marL="2713088" algn="l" defTabSz="904358" rtl="0" eaLnBrk="1" latinLnBrk="0" hangingPunct="1">
        <a:defRPr sz="1800" kern="1200">
          <a:solidFill>
            <a:schemeClr val="tx1"/>
          </a:solidFill>
          <a:latin typeface="+mn-lt"/>
          <a:ea typeface="+mn-ea"/>
          <a:cs typeface="+mn-cs"/>
        </a:defRPr>
      </a:lvl7pPr>
      <a:lvl8pPr marL="3165271" algn="l" defTabSz="904358" rtl="0" eaLnBrk="1" latinLnBrk="0" hangingPunct="1">
        <a:defRPr sz="1800" kern="1200">
          <a:solidFill>
            <a:schemeClr val="tx1"/>
          </a:solidFill>
          <a:latin typeface="+mn-lt"/>
          <a:ea typeface="+mn-ea"/>
          <a:cs typeface="+mn-cs"/>
        </a:defRPr>
      </a:lvl8pPr>
      <a:lvl9pPr marL="3617449" algn="l" defTabSz="90435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77"/>
            <a:ext cx="10693400" cy="1365249"/>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229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2292"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39" tIns="45220" rIns="90439" bIns="45220" anchor="ctr"/>
          <a:lstStyle/>
          <a:p>
            <a:pPr rtl="1" eaLnBrk="1" hangingPunct="1"/>
            <a:endParaRPr lang="en-GB" altLang="en-US"/>
          </a:p>
        </p:txBody>
      </p:sp>
      <p:pic>
        <p:nvPicPr>
          <p:cNvPr id="12293" name="Picture 17" descr="WHO-EN-white-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9075" y="6734176"/>
            <a:ext cx="22637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46" r:id="rId1"/>
    <p:sldLayoutId id="2147486847" r:id="rId2"/>
    <p:sldLayoutId id="2147486848" r:id="rId3"/>
    <p:sldLayoutId id="2147486849" r:id="rId4"/>
  </p:sldLayoutIdLst>
  <p:timing>
    <p:tnLst>
      <p:par>
        <p:cTn id="1" dur="indefinite" restart="never" nodeType="tmRoot"/>
      </p:par>
    </p:tnLst>
  </p:timing>
  <p:txStyles>
    <p:titleStyle>
      <a:lvl1pPr algn="ctr" defTabSz="1030330" rtl="0" eaLnBrk="0" fontAlgn="base" hangingPunct="0">
        <a:spcBef>
          <a:spcPct val="0"/>
        </a:spcBef>
        <a:spcAft>
          <a:spcPct val="0"/>
        </a:spcAft>
        <a:defRPr sz="4000" b="1">
          <a:solidFill>
            <a:srgbClr val="000066"/>
          </a:solidFill>
          <a:latin typeface="+mj-lt"/>
          <a:ea typeface="+mj-ea"/>
          <a:cs typeface="+mj-cs"/>
        </a:defRPr>
      </a:lvl1pPr>
      <a:lvl2pPr algn="ctr" defTabSz="1030330" rtl="0" eaLnBrk="0" fontAlgn="base" hangingPunct="0">
        <a:spcBef>
          <a:spcPct val="0"/>
        </a:spcBef>
        <a:spcAft>
          <a:spcPct val="0"/>
        </a:spcAft>
        <a:defRPr sz="4000" b="1">
          <a:solidFill>
            <a:srgbClr val="000066"/>
          </a:solidFill>
          <a:latin typeface="Arial" charset="0"/>
          <a:cs typeface="Arial" charset="0"/>
        </a:defRPr>
      </a:lvl2pPr>
      <a:lvl3pPr algn="ctr" defTabSz="1030330" rtl="0" eaLnBrk="0" fontAlgn="base" hangingPunct="0">
        <a:spcBef>
          <a:spcPct val="0"/>
        </a:spcBef>
        <a:spcAft>
          <a:spcPct val="0"/>
        </a:spcAft>
        <a:defRPr sz="4000" b="1">
          <a:solidFill>
            <a:srgbClr val="000066"/>
          </a:solidFill>
          <a:latin typeface="Arial" charset="0"/>
          <a:cs typeface="Arial" charset="0"/>
        </a:defRPr>
      </a:lvl3pPr>
      <a:lvl4pPr algn="ctr" defTabSz="1030330" rtl="0" eaLnBrk="0" fontAlgn="base" hangingPunct="0">
        <a:spcBef>
          <a:spcPct val="0"/>
        </a:spcBef>
        <a:spcAft>
          <a:spcPct val="0"/>
        </a:spcAft>
        <a:defRPr sz="4000" b="1">
          <a:solidFill>
            <a:srgbClr val="000066"/>
          </a:solidFill>
          <a:latin typeface="Arial" charset="0"/>
          <a:cs typeface="Arial" charset="0"/>
        </a:defRPr>
      </a:lvl4pPr>
      <a:lvl5pPr algn="ctr" defTabSz="1030330" rtl="0" eaLnBrk="0" fontAlgn="base" hangingPunct="0">
        <a:spcBef>
          <a:spcPct val="0"/>
        </a:spcBef>
        <a:spcAft>
          <a:spcPct val="0"/>
        </a:spcAft>
        <a:defRPr sz="4000" b="1">
          <a:solidFill>
            <a:srgbClr val="000066"/>
          </a:solidFill>
          <a:latin typeface="Arial" charset="0"/>
          <a:cs typeface="Arial" charset="0"/>
        </a:defRPr>
      </a:lvl5pPr>
      <a:lvl6pPr marL="452162" algn="ctr" defTabSz="1031538" rtl="0" fontAlgn="base">
        <a:spcBef>
          <a:spcPct val="0"/>
        </a:spcBef>
        <a:spcAft>
          <a:spcPct val="0"/>
        </a:spcAft>
        <a:defRPr sz="4000" b="1">
          <a:solidFill>
            <a:srgbClr val="000066"/>
          </a:solidFill>
          <a:latin typeface="Arial" charset="0"/>
          <a:cs typeface="Arial" charset="0"/>
        </a:defRPr>
      </a:lvl6pPr>
      <a:lvl7pPr marL="904358" algn="ctr" defTabSz="1031538" rtl="0" fontAlgn="base">
        <a:spcBef>
          <a:spcPct val="0"/>
        </a:spcBef>
        <a:spcAft>
          <a:spcPct val="0"/>
        </a:spcAft>
        <a:defRPr sz="4000" b="1">
          <a:solidFill>
            <a:srgbClr val="000066"/>
          </a:solidFill>
          <a:latin typeface="Arial" charset="0"/>
          <a:cs typeface="Arial" charset="0"/>
        </a:defRPr>
      </a:lvl7pPr>
      <a:lvl8pPr marL="1356543" algn="ctr" defTabSz="1031538" rtl="0" fontAlgn="base">
        <a:spcBef>
          <a:spcPct val="0"/>
        </a:spcBef>
        <a:spcAft>
          <a:spcPct val="0"/>
        </a:spcAft>
        <a:defRPr sz="4000" b="1">
          <a:solidFill>
            <a:srgbClr val="000066"/>
          </a:solidFill>
          <a:latin typeface="Arial" charset="0"/>
          <a:cs typeface="Arial" charset="0"/>
        </a:defRPr>
      </a:lvl8pPr>
      <a:lvl9pPr marL="1808724" algn="ctr" defTabSz="1031538" rtl="0" fontAlgn="base">
        <a:spcBef>
          <a:spcPct val="0"/>
        </a:spcBef>
        <a:spcAft>
          <a:spcPct val="0"/>
        </a:spcAft>
        <a:defRPr sz="4000" b="1">
          <a:solidFill>
            <a:srgbClr val="000066"/>
          </a:solidFill>
          <a:latin typeface="Arial" charset="0"/>
          <a:cs typeface="Arial" charset="0"/>
        </a:defRPr>
      </a:lvl9pPr>
    </p:titleStyle>
    <p:bodyStyle>
      <a:lvl1pPr marL="384801" indent="-384801" algn="l" defTabSz="1030330"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7806" indent="-317245" algn="l" defTabSz="1030330"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6701" indent="-303131" algn="l" defTabSz="1030330"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6903" indent="-254445" algn="l" defTabSz="1030330"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2857" indent="-161781" algn="r" defTabSz="1030330" rtl="1" eaLnBrk="0" fontAlgn="base" hangingPunct="0">
        <a:spcBef>
          <a:spcPct val="20000"/>
        </a:spcBef>
        <a:spcAft>
          <a:spcPct val="0"/>
        </a:spcAft>
        <a:buChar char="»"/>
        <a:defRPr sz="2300">
          <a:solidFill>
            <a:srgbClr val="000066"/>
          </a:solidFill>
          <a:latin typeface="+mn-lt"/>
          <a:cs typeface="+mn-cs"/>
        </a:defRPr>
      </a:lvl5pPr>
      <a:lvl6pPr marL="2695819" indent="-163290" algn="r" defTabSz="1031538" rtl="1" fontAlgn="base">
        <a:spcBef>
          <a:spcPct val="20000"/>
        </a:spcBef>
        <a:spcAft>
          <a:spcPct val="0"/>
        </a:spcAft>
        <a:buChar char="»"/>
        <a:defRPr sz="2300">
          <a:solidFill>
            <a:srgbClr val="000066"/>
          </a:solidFill>
          <a:latin typeface="+mn-lt"/>
          <a:cs typeface="+mn-cs"/>
        </a:defRPr>
      </a:lvl6pPr>
      <a:lvl7pPr marL="3147995" indent="-163290" algn="r" defTabSz="1031538" rtl="1" fontAlgn="base">
        <a:spcBef>
          <a:spcPct val="20000"/>
        </a:spcBef>
        <a:spcAft>
          <a:spcPct val="0"/>
        </a:spcAft>
        <a:buChar char="»"/>
        <a:defRPr sz="2300">
          <a:solidFill>
            <a:srgbClr val="000066"/>
          </a:solidFill>
          <a:latin typeface="+mn-lt"/>
          <a:cs typeface="+mn-cs"/>
        </a:defRPr>
      </a:lvl7pPr>
      <a:lvl8pPr marL="3600176" indent="-163290" algn="r" defTabSz="1031538" rtl="1" fontAlgn="base">
        <a:spcBef>
          <a:spcPct val="20000"/>
        </a:spcBef>
        <a:spcAft>
          <a:spcPct val="0"/>
        </a:spcAft>
        <a:buChar char="»"/>
        <a:defRPr sz="2300">
          <a:solidFill>
            <a:srgbClr val="000066"/>
          </a:solidFill>
          <a:latin typeface="+mn-lt"/>
          <a:cs typeface="+mn-cs"/>
        </a:defRPr>
      </a:lvl8pPr>
      <a:lvl9pPr marL="4052362" indent="-163290" algn="r" defTabSz="103153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358" rtl="0" eaLnBrk="1" latinLnBrk="0" hangingPunct="1">
        <a:defRPr sz="1800" kern="1200">
          <a:solidFill>
            <a:schemeClr val="tx1"/>
          </a:solidFill>
          <a:latin typeface="+mn-lt"/>
          <a:ea typeface="+mn-ea"/>
          <a:cs typeface="+mn-cs"/>
        </a:defRPr>
      </a:lvl1pPr>
      <a:lvl2pPr marL="452162" algn="l" defTabSz="904358" rtl="0" eaLnBrk="1" latinLnBrk="0" hangingPunct="1">
        <a:defRPr sz="1800" kern="1200">
          <a:solidFill>
            <a:schemeClr val="tx1"/>
          </a:solidFill>
          <a:latin typeface="+mn-lt"/>
          <a:ea typeface="+mn-ea"/>
          <a:cs typeface="+mn-cs"/>
        </a:defRPr>
      </a:lvl2pPr>
      <a:lvl3pPr marL="904358" algn="l" defTabSz="904358" rtl="0" eaLnBrk="1" latinLnBrk="0" hangingPunct="1">
        <a:defRPr sz="1800" kern="1200">
          <a:solidFill>
            <a:schemeClr val="tx1"/>
          </a:solidFill>
          <a:latin typeface="+mn-lt"/>
          <a:ea typeface="+mn-ea"/>
          <a:cs typeface="+mn-cs"/>
        </a:defRPr>
      </a:lvl3pPr>
      <a:lvl4pPr marL="1356543" algn="l" defTabSz="904358" rtl="0" eaLnBrk="1" latinLnBrk="0" hangingPunct="1">
        <a:defRPr sz="1800" kern="1200">
          <a:solidFill>
            <a:schemeClr val="tx1"/>
          </a:solidFill>
          <a:latin typeface="+mn-lt"/>
          <a:ea typeface="+mn-ea"/>
          <a:cs typeface="+mn-cs"/>
        </a:defRPr>
      </a:lvl4pPr>
      <a:lvl5pPr marL="1808724" algn="l" defTabSz="904358" rtl="0" eaLnBrk="1" latinLnBrk="0" hangingPunct="1">
        <a:defRPr sz="1800" kern="1200">
          <a:solidFill>
            <a:schemeClr val="tx1"/>
          </a:solidFill>
          <a:latin typeface="+mn-lt"/>
          <a:ea typeface="+mn-ea"/>
          <a:cs typeface="+mn-cs"/>
        </a:defRPr>
      </a:lvl5pPr>
      <a:lvl6pPr marL="2260908" algn="l" defTabSz="904358" rtl="0" eaLnBrk="1" latinLnBrk="0" hangingPunct="1">
        <a:defRPr sz="1800" kern="1200">
          <a:solidFill>
            <a:schemeClr val="tx1"/>
          </a:solidFill>
          <a:latin typeface="+mn-lt"/>
          <a:ea typeface="+mn-ea"/>
          <a:cs typeface="+mn-cs"/>
        </a:defRPr>
      </a:lvl6pPr>
      <a:lvl7pPr marL="2713088" algn="l" defTabSz="904358" rtl="0" eaLnBrk="1" latinLnBrk="0" hangingPunct="1">
        <a:defRPr sz="1800" kern="1200">
          <a:solidFill>
            <a:schemeClr val="tx1"/>
          </a:solidFill>
          <a:latin typeface="+mn-lt"/>
          <a:ea typeface="+mn-ea"/>
          <a:cs typeface="+mn-cs"/>
        </a:defRPr>
      </a:lvl7pPr>
      <a:lvl8pPr marL="3165271" algn="l" defTabSz="904358" rtl="0" eaLnBrk="1" latinLnBrk="0" hangingPunct="1">
        <a:defRPr sz="1800" kern="1200">
          <a:solidFill>
            <a:schemeClr val="tx1"/>
          </a:solidFill>
          <a:latin typeface="+mn-lt"/>
          <a:ea typeface="+mn-ea"/>
          <a:cs typeface="+mn-cs"/>
        </a:defRPr>
      </a:lvl8pPr>
      <a:lvl9pPr marL="3617449" algn="l" defTabSz="90435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77"/>
            <a:ext cx="10693400" cy="1365249"/>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331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3316"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1" tIns="45236" rIns="90471" bIns="45236" anchor="ctr"/>
          <a:lstStyle/>
          <a:p>
            <a:pPr rtl="1" eaLnBrk="1" hangingPunct="1"/>
            <a:endParaRPr lang="en-GB" altLang="en-US"/>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9075" y="6734176"/>
            <a:ext cx="22637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50" r:id="rId1"/>
    <p:sldLayoutId id="2147486851" r:id="rId2"/>
    <p:sldLayoutId id="2147486852" r:id="rId3"/>
    <p:sldLayoutId id="2147486853" r:id="rId4"/>
    <p:sldLayoutId id="2147487175" r:id="rId5"/>
  </p:sldLayoutIdLst>
  <p:timing>
    <p:tnLst>
      <p:par>
        <p:cTn id="1" dur="indefinite" restart="never" nodeType="tmRoot"/>
      </p:par>
    </p:tnLst>
  </p:timing>
  <p:txStyles>
    <p:titleStyle>
      <a:lvl1pPr algn="ctr" defTabSz="1031903" rtl="0" eaLnBrk="0" fontAlgn="base" hangingPunct="0">
        <a:spcBef>
          <a:spcPct val="0"/>
        </a:spcBef>
        <a:spcAft>
          <a:spcPct val="0"/>
        </a:spcAft>
        <a:defRPr sz="4000" b="1">
          <a:solidFill>
            <a:srgbClr val="000066"/>
          </a:solidFill>
          <a:latin typeface="+mj-lt"/>
          <a:ea typeface="+mj-ea"/>
          <a:cs typeface="+mj-cs"/>
        </a:defRPr>
      </a:lvl1pPr>
      <a:lvl2pPr algn="ctr" defTabSz="1031903" rtl="0" eaLnBrk="0" fontAlgn="base" hangingPunct="0">
        <a:spcBef>
          <a:spcPct val="0"/>
        </a:spcBef>
        <a:spcAft>
          <a:spcPct val="0"/>
        </a:spcAft>
        <a:defRPr sz="4000" b="1">
          <a:solidFill>
            <a:srgbClr val="000066"/>
          </a:solidFill>
          <a:latin typeface="Arial" charset="0"/>
          <a:cs typeface="Arial" charset="0"/>
        </a:defRPr>
      </a:lvl2pPr>
      <a:lvl3pPr algn="ctr" defTabSz="1031903" rtl="0" eaLnBrk="0" fontAlgn="base" hangingPunct="0">
        <a:spcBef>
          <a:spcPct val="0"/>
        </a:spcBef>
        <a:spcAft>
          <a:spcPct val="0"/>
        </a:spcAft>
        <a:defRPr sz="4000" b="1">
          <a:solidFill>
            <a:srgbClr val="000066"/>
          </a:solidFill>
          <a:latin typeface="Arial" charset="0"/>
          <a:cs typeface="Arial" charset="0"/>
        </a:defRPr>
      </a:lvl3pPr>
      <a:lvl4pPr algn="ctr" defTabSz="1031903" rtl="0" eaLnBrk="0" fontAlgn="base" hangingPunct="0">
        <a:spcBef>
          <a:spcPct val="0"/>
        </a:spcBef>
        <a:spcAft>
          <a:spcPct val="0"/>
        </a:spcAft>
        <a:defRPr sz="4000" b="1">
          <a:solidFill>
            <a:srgbClr val="000066"/>
          </a:solidFill>
          <a:latin typeface="Arial" charset="0"/>
          <a:cs typeface="Arial" charset="0"/>
        </a:defRPr>
      </a:lvl4pPr>
      <a:lvl5pPr algn="ctr" defTabSz="1031903" rtl="0" eaLnBrk="0" fontAlgn="base" hangingPunct="0">
        <a:spcBef>
          <a:spcPct val="0"/>
        </a:spcBef>
        <a:spcAft>
          <a:spcPct val="0"/>
        </a:spcAft>
        <a:defRPr sz="4000" b="1">
          <a:solidFill>
            <a:srgbClr val="000066"/>
          </a:solidFill>
          <a:latin typeface="Arial" charset="0"/>
          <a:cs typeface="Arial" charset="0"/>
        </a:defRPr>
      </a:lvl5pPr>
      <a:lvl6pPr marL="452322" algn="ctr" defTabSz="1031903" rtl="0" fontAlgn="base">
        <a:spcBef>
          <a:spcPct val="0"/>
        </a:spcBef>
        <a:spcAft>
          <a:spcPct val="0"/>
        </a:spcAft>
        <a:defRPr sz="4000" b="1">
          <a:solidFill>
            <a:srgbClr val="000066"/>
          </a:solidFill>
          <a:latin typeface="Arial" charset="0"/>
          <a:cs typeface="Arial" charset="0"/>
        </a:defRPr>
      </a:lvl6pPr>
      <a:lvl7pPr marL="904672" algn="ctr" defTabSz="1031903" rtl="0" fontAlgn="base">
        <a:spcBef>
          <a:spcPct val="0"/>
        </a:spcBef>
        <a:spcAft>
          <a:spcPct val="0"/>
        </a:spcAft>
        <a:defRPr sz="4000" b="1">
          <a:solidFill>
            <a:srgbClr val="000066"/>
          </a:solidFill>
          <a:latin typeface="Arial" charset="0"/>
          <a:cs typeface="Arial" charset="0"/>
        </a:defRPr>
      </a:lvl7pPr>
      <a:lvl8pPr marL="1357019" algn="ctr" defTabSz="1031903" rtl="0" fontAlgn="base">
        <a:spcBef>
          <a:spcPct val="0"/>
        </a:spcBef>
        <a:spcAft>
          <a:spcPct val="0"/>
        </a:spcAft>
        <a:defRPr sz="4000" b="1">
          <a:solidFill>
            <a:srgbClr val="000066"/>
          </a:solidFill>
          <a:latin typeface="Arial" charset="0"/>
          <a:cs typeface="Arial" charset="0"/>
        </a:defRPr>
      </a:lvl8pPr>
      <a:lvl9pPr marL="1809362" algn="ctr" defTabSz="1031903" rtl="0" fontAlgn="base">
        <a:spcBef>
          <a:spcPct val="0"/>
        </a:spcBef>
        <a:spcAft>
          <a:spcPct val="0"/>
        </a:spcAft>
        <a:defRPr sz="4000" b="1">
          <a:solidFill>
            <a:srgbClr val="000066"/>
          </a:solidFill>
          <a:latin typeface="Arial" charset="0"/>
          <a:cs typeface="Arial" charset="0"/>
        </a:defRPr>
      </a:lvl9pPr>
    </p:titleStyle>
    <p:bodyStyle>
      <a:lvl1pPr marL="386372" indent="-386372" algn="l" defTabSz="1031903"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9382" indent="-318830" algn="l" defTabSz="1031903"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8280" indent="-304705" algn="l" defTabSz="1031903"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8474" indent="-256011" algn="l" defTabSz="1031903"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4431" indent="-163347" algn="r" defTabSz="1031903"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672" rtl="0" eaLnBrk="1" latinLnBrk="0" hangingPunct="1">
        <a:defRPr sz="1800" kern="1200">
          <a:solidFill>
            <a:schemeClr val="tx1"/>
          </a:solidFill>
          <a:latin typeface="+mn-lt"/>
          <a:ea typeface="+mn-ea"/>
          <a:cs typeface="+mn-cs"/>
        </a:defRPr>
      </a:lvl1pPr>
      <a:lvl2pPr marL="452322" algn="l" defTabSz="904672" rtl="0" eaLnBrk="1" latinLnBrk="0" hangingPunct="1">
        <a:defRPr sz="1800" kern="1200">
          <a:solidFill>
            <a:schemeClr val="tx1"/>
          </a:solidFill>
          <a:latin typeface="+mn-lt"/>
          <a:ea typeface="+mn-ea"/>
          <a:cs typeface="+mn-cs"/>
        </a:defRPr>
      </a:lvl2pPr>
      <a:lvl3pPr marL="904672" algn="l" defTabSz="904672" rtl="0" eaLnBrk="1" latinLnBrk="0" hangingPunct="1">
        <a:defRPr sz="1800" kern="1200">
          <a:solidFill>
            <a:schemeClr val="tx1"/>
          </a:solidFill>
          <a:latin typeface="+mn-lt"/>
          <a:ea typeface="+mn-ea"/>
          <a:cs typeface="+mn-cs"/>
        </a:defRPr>
      </a:lvl3pPr>
      <a:lvl4pPr marL="1357019" algn="l" defTabSz="904672" rtl="0" eaLnBrk="1" latinLnBrk="0" hangingPunct="1">
        <a:defRPr sz="1800" kern="1200">
          <a:solidFill>
            <a:schemeClr val="tx1"/>
          </a:solidFill>
          <a:latin typeface="+mn-lt"/>
          <a:ea typeface="+mn-ea"/>
          <a:cs typeface="+mn-cs"/>
        </a:defRPr>
      </a:lvl4pPr>
      <a:lvl5pPr marL="1809362" algn="l" defTabSz="904672" rtl="0" eaLnBrk="1" latinLnBrk="0" hangingPunct="1">
        <a:defRPr sz="1800" kern="1200">
          <a:solidFill>
            <a:schemeClr val="tx1"/>
          </a:solidFill>
          <a:latin typeface="+mn-lt"/>
          <a:ea typeface="+mn-ea"/>
          <a:cs typeface="+mn-cs"/>
        </a:defRPr>
      </a:lvl5pPr>
      <a:lvl6pPr marL="2261706" algn="l" defTabSz="904672" rtl="0" eaLnBrk="1" latinLnBrk="0" hangingPunct="1">
        <a:defRPr sz="1800" kern="1200">
          <a:solidFill>
            <a:schemeClr val="tx1"/>
          </a:solidFill>
          <a:latin typeface="+mn-lt"/>
          <a:ea typeface="+mn-ea"/>
          <a:cs typeface="+mn-cs"/>
        </a:defRPr>
      </a:lvl6pPr>
      <a:lvl7pPr marL="2714049" algn="l" defTabSz="904672" rtl="0" eaLnBrk="1" latinLnBrk="0" hangingPunct="1">
        <a:defRPr sz="1800" kern="1200">
          <a:solidFill>
            <a:schemeClr val="tx1"/>
          </a:solidFill>
          <a:latin typeface="+mn-lt"/>
          <a:ea typeface="+mn-ea"/>
          <a:cs typeface="+mn-cs"/>
        </a:defRPr>
      </a:lvl7pPr>
      <a:lvl8pPr marL="3166389" algn="l" defTabSz="904672" rtl="0" eaLnBrk="1" latinLnBrk="0" hangingPunct="1">
        <a:defRPr sz="1800" kern="1200">
          <a:solidFill>
            <a:schemeClr val="tx1"/>
          </a:solidFill>
          <a:latin typeface="+mn-lt"/>
          <a:ea typeface="+mn-ea"/>
          <a:cs typeface="+mn-cs"/>
        </a:defRPr>
      </a:lvl8pPr>
      <a:lvl9pPr marL="3618727" algn="l" defTabSz="90467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20999" y="396918"/>
            <a:ext cx="7157000" cy="793833"/>
          </a:xfrm>
          <a:prstGeom prst="rect">
            <a:avLst/>
          </a:prstGeom>
        </p:spPr>
        <p:txBody>
          <a:bodyPr vert="horz" lIns="17814" tIns="0" rIns="356292"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21082" y="1984587"/>
            <a:ext cx="9851401" cy="4671709"/>
          </a:xfrm>
          <a:prstGeom prst="rect">
            <a:avLst/>
          </a:prstGeom>
        </p:spPr>
        <p:txBody>
          <a:bodyPr vert="horz" lIns="17814" tIns="0" rIns="1781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21082" y="7255404"/>
            <a:ext cx="692897" cy="198458"/>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fld id="{CB2A9C5F-569E-41BE-B5E5-7CBFE1B687B2}" type="datetime1">
              <a:rPr lang="en-GB" b="0" smtClean="0">
                <a:solidFill>
                  <a:prstClr val="black"/>
                </a:solidFill>
              </a:rPr>
              <a:pPr defTabSz="452481" eaLnBrk="1" fontAlgn="auto" hangingPunct="1">
                <a:spcBef>
                  <a:spcPts val="0"/>
                </a:spcBef>
                <a:spcAft>
                  <a:spcPts val="0"/>
                </a:spcAft>
              </a:pPr>
              <a:t>24/07/2018</a:t>
            </a:fld>
            <a:endParaRPr lang="en-GB" b="0">
              <a:solidFill>
                <a:prstClr val="black"/>
              </a:solidFill>
            </a:endParaRPr>
          </a:p>
        </p:txBody>
      </p:sp>
      <p:sp>
        <p:nvSpPr>
          <p:cNvPr id="5" name="Footer Placeholder 4"/>
          <p:cNvSpPr>
            <a:spLocks noGrp="1"/>
          </p:cNvSpPr>
          <p:nvPr>
            <p:ph type="ftr" sz="quarter" idx="3"/>
          </p:nvPr>
        </p:nvSpPr>
        <p:spPr bwMode="invGray">
          <a:xfrm>
            <a:off x="1221770" y="7255404"/>
            <a:ext cx="1986250" cy="198458"/>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r>
              <a:rPr lang="en-GB" b="0" smtClean="0">
                <a:solidFill>
                  <a:prstClr val="black"/>
                </a:solidFill>
              </a:rPr>
              <a:t>|     Title of the presentation</a:t>
            </a:r>
            <a:endParaRPr lang="en-GB" b="0">
              <a:solidFill>
                <a:prstClr val="black"/>
              </a:solidFill>
            </a:endParaRPr>
          </a:p>
        </p:txBody>
      </p:sp>
      <p:sp>
        <p:nvSpPr>
          <p:cNvPr id="6" name="Slide Number Placeholder 5"/>
          <p:cNvSpPr>
            <a:spLocks noGrp="1"/>
          </p:cNvSpPr>
          <p:nvPr>
            <p:ph type="sldNum" sz="quarter" idx="4"/>
          </p:nvPr>
        </p:nvSpPr>
        <p:spPr bwMode="invGray">
          <a:xfrm>
            <a:off x="10013244" y="7255404"/>
            <a:ext cx="254295" cy="198458"/>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fld id="{A74CE0EA-F3B5-4684-BA10-C594598FDB9C}" type="slidenum">
              <a:rPr lang="en-GB" smtClean="0">
                <a:solidFill>
                  <a:prstClr val="black"/>
                </a:solidFill>
              </a:rPr>
              <a:pPr defTabSz="452481" eaLnBrk="1" fontAlgn="auto" hangingPunct="1">
                <a:spcBef>
                  <a:spcPts val="0"/>
                </a:spcBef>
                <a:spcAft>
                  <a:spcPts val="0"/>
                </a:spcAft>
              </a:pPr>
              <a:t>‹#›</a:t>
            </a:fld>
            <a:endParaRPr lang="en-GB">
              <a:solidFill>
                <a:prstClr val="black"/>
              </a:solidFill>
            </a:endParaRPr>
          </a:p>
        </p:txBody>
      </p:sp>
      <p:sp>
        <p:nvSpPr>
          <p:cNvPr id="9" name="Rectangle 8"/>
          <p:cNvSpPr/>
          <p:nvPr userDrawn="1"/>
        </p:nvSpPr>
        <p:spPr bwMode="invGray">
          <a:xfrm>
            <a:off x="8538933" y="2346426"/>
            <a:ext cx="1733468" cy="766049"/>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white"/>
              </a:solidFill>
            </a:endParaRPr>
          </a:p>
        </p:txBody>
      </p:sp>
      <p:sp>
        <p:nvSpPr>
          <p:cNvPr id="12" name="Rectangle 11"/>
          <p:cNvSpPr/>
          <p:nvPr userDrawn="1"/>
        </p:nvSpPr>
        <p:spPr bwMode="gray">
          <a:xfrm>
            <a:off x="8538933" y="418508"/>
            <a:ext cx="1733468" cy="766049"/>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white"/>
              </a:solidFill>
            </a:endParaRPr>
          </a:p>
        </p:txBody>
      </p:sp>
    </p:spTree>
    <p:extLst>
      <p:ext uri="{BB962C8B-B14F-4D97-AF65-F5344CB8AC3E}">
        <p14:creationId xmlns:p14="http://schemas.microsoft.com/office/powerpoint/2010/main" val="2449412762"/>
      </p:ext>
    </p:extLst>
  </p:cSld>
  <p:clrMap bg1="lt1" tx1="dk1" bg2="lt2" tx2="dk2" accent1="accent1" accent2="accent2" accent3="accent3" accent4="accent4" accent5="accent5" accent6="accent6" hlink="hlink" folHlink="folHlink"/>
  <p:sldLayoutIdLst>
    <p:sldLayoutId id="2147486955" r:id="rId1"/>
    <p:sldLayoutId id="2147486956" r:id="rId2"/>
    <p:sldLayoutId id="2147486957" r:id="rId3"/>
    <p:sldLayoutId id="2147486958" r:id="rId4"/>
    <p:sldLayoutId id="2147486959" r:id="rId5"/>
    <p:sldLayoutId id="2147486960" r:id="rId6"/>
    <p:sldLayoutId id="2147486961" r:id="rId7"/>
    <p:sldLayoutId id="2147486962" r:id="rId8"/>
    <p:sldLayoutId id="2147486963" r:id="rId9"/>
    <p:sldLayoutId id="2147486964" r:id="rId10"/>
    <p:sldLayoutId id="2147486965" r:id="rId11"/>
    <p:sldLayoutId id="2147486966" r:id="rId12"/>
    <p:sldLayoutId id="2147486967" r:id="rId13"/>
    <p:sldLayoutId id="2147486968" r:id="rId14"/>
    <p:sldLayoutId id="2147486971" r:id="rId15"/>
  </p:sldLayoutIdLst>
  <p:timing>
    <p:tnLst>
      <p:par>
        <p:cTn id="1" dur="indefinite" restart="never" nodeType="tmRoot"/>
      </p:par>
    </p:tnLst>
  </p:timing>
  <p:hf hdr="0"/>
  <p:txStyles>
    <p:titleStyle>
      <a:lvl1pPr algn="l" defTabSz="904991" rtl="0" eaLnBrk="1" latinLnBrk="0" hangingPunct="1">
        <a:lnSpc>
          <a:spcPct val="90000"/>
        </a:lnSpc>
        <a:spcBef>
          <a:spcPct val="0"/>
        </a:spcBef>
        <a:buNone/>
        <a:defRPr sz="2900" b="1" kern="1200">
          <a:solidFill>
            <a:schemeClr val="tx2"/>
          </a:solidFill>
          <a:latin typeface="+mj-lt"/>
          <a:ea typeface="+mj-ea"/>
          <a:cs typeface="+mj-cs"/>
        </a:defRPr>
      </a:lvl1pPr>
    </p:titleStyle>
    <p:bodyStyle>
      <a:lvl1pPr marL="0" indent="0" algn="l" defTabSz="904991"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1946"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18567"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67386"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63695" algn="l"/>
        </a:tabLst>
        <a:defRPr sz="1400" kern="1200">
          <a:solidFill>
            <a:schemeClr val="tx1"/>
          </a:solidFill>
          <a:latin typeface="+mn-lt"/>
          <a:ea typeface="+mn-ea"/>
          <a:cs typeface="+mn-cs"/>
        </a:defRPr>
      </a:lvl4pPr>
      <a:lvl5pPr marL="1599463" indent="-355087"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40961" indent="-355087" algn="l" defTabSz="904991"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41257"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3754"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6252"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4991" rtl="0" eaLnBrk="1" latinLnBrk="0" hangingPunct="1">
        <a:defRPr sz="1800" kern="1200">
          <a:solidFill>
            <a:schemeClr val="tx1"/>
          </a:solidFill>
          <a:latin typeface="+mn-lt"/>
          <a:ea typeface="+mn-ea"/>
          <a:cs typeface="+mn-cs"/>
        </a:defRPr>
      </a:lvl1pPr>
      <a:lvl2pPr marL="452481" algn="l" defTabSz="904991" rtl="0" eaLnBrk="1" latinLnBrk="0" hangingPunct="1">
        <a:defRPr sz="1800" kern="1200">
          <a:solidFill>
            <a:schemeClr val="tx1"/>
          </a:solidFill>
          <a:latin typeface="+mn-lt"/>
          <a:ea typeface="+mn-ea"/>
          <a:cs typeface="+mn-cs"/>
        </a:defRPr>
      </a:lvl2pPr>
      <a:lvl3pPr marL="904991" algn="l" defTabSz="904991" rtl="0" eaLnBrk="1" latinLnBrk="0" hangingPunct="1">
        <a:defRPr sz="1800" kern="1200">
          <a:solidFill>
            <a:schemeClr val="tx1"/>
          </a:solidFill>
          <a:latin typeface="+mn-lt"/>
          <a:ea typeface="+mn-ea"/>
          <a:cs typeface="+mn-cs"/>
        </a:defRPr>
      </a:lvl3pPr>
      <a:lvl4pPr marL="1357501" algn="l" defTabSz="904991" rtl="0" eaLnBrk="1" latinLnBrk="0" hangingPunct="1">
        <a:defRPr sz="1800" kern="1200">
          <a:solidFill>
            <a:schemeClr val="tx1"/>
          </a:solidFill>
          <a:latin typeface="+mn-lt"/>
          <a:ea typeface="+mn-ea"/>
          <a:cs typeface="+mn-cs"/>
        </a:defRPr>
      </a:lvl4pPr>
      <a:lvl5pPr marL="1810001" algn="l" defTabSz="904991" rtl="0" eaLnBrk="1" latinLnBrk="0" hangingPunct="1">
        <a:defRPr sz="1800" kern="1200">
          <a:solidFill>
            <a:schemeClr val="tx1"/>
          </a:solidFill>
          <a:latin typeface="+mn-lt"/>
          <a:ea typeface="+mn-ea"/>
          <a:cs typeface="+mn-cs"/>
        </a:defRPr>
      </a:lvl5pPr>
      <a:lvl6pPr marL="2262504" algn="l" defTabSz="904991" rtl="0" eaLnBrk="1" latinLnBrk="0" hangingPunct="1">
        <a:defRPr sz="1800" kern="1200">
          <a:solidFill>
            <a:schemeClr val="tx1"/>
          </a:solidFill>
          <a:latin typeface="+mn-lt"/>
          <a:ea typeface="+mn-ea"/>
          <a:cs typeface="+mn-cs"/>
        </a:defRPr>
      </a:lvl6pPr>
      <a:lvl7pPr marL="2715003" algn="l" defTabSz="904991" rtl="0" eaLnBrk="1" latinLnBrk="0" hangingPunct="1">
        <a:defRPr sz="1800" kern="1200">
          <a:solidFill>
            <a:schemeClr val="tx1"/>
          </a:solidFill>
          <a:latin typeface="+mn-lt"/>
          <a:ea typeface="+mn-ea"/>
          <a:cs typeface="+mn-cs"/>
        </a:defRPr>
      </a:lvl7pPr>
      <a:lvl8pPr marL="3167507" algn="l" defTabSz="904991" rtl="0" eaLnBrk="1" latinLnBrk="0" hangingPunct="1">
        <a:defRPr sz="1800" kern="1200">
          <a:solidFill>
            <a:schemeClr val="tx1"/>
          </a:solidFill>
          <a:latin typeface="+mn-lt"/>
          <a:ea typeface="+mn-ea"/>
          <a:cs typeface="+mn-cs"/>
        </a:defRPr>
      </a:lvl8pPr>
      <a:lvl9pPr marL="3620005" algn="l" defTabSz="904991"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77"/>
            <a:ext cx="10693400" cy="1365249"/>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229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2292"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1" tIns="45236" rIns="90471" bIns="45236" anchor="ctr"/>
          <a:lstStyle/>
          <a:p>
            <a:pPr rtl="1" eaLnBrk="1" hangingPunct="1"/>
            <a:endParaRPr lang="en-GB" altLang="en-US"/>
          </a:p>
        </p:txBody>
      </p:sp>
      <p:pic>
        <p:nvPicPr>
          <p:cNvPr id="12293" name="Picture 17" descr="WHO-EN-white-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9075" y="6734176"/>
            <a:ext cx="22637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062147"/>
      </p:ext>
    </p:extLst>
  </p:cSld>
  <p:clrMap bg1="lt1" tx1="dk1" bg2="lt2" tx2="dk2" accent1="accent1" accent2="accent2" accent3="accent3" accent4="accent4" accent5="accent5" accent6="accent6" hlink="hlink" folHlink="folHlink"/>
  <p:sldLayoutIdLst>
    <p:sldLayoutId id="2147486974" r:id="rId1"/>
    <p:sldLayoutId id="2147486975" r:id="rId2"/>
    <p:sldLayoutId id="2147486976" r:id="rId3"/>
    <p:sldLayoutId id="2147486977" r:id="rId4"/>
    <p:sldLayoutId id="2147487176" r:id="rId5"/>
    <p:sldLayoutId id="2147487183" r:id="rId6"/>
  </p:sldLayoutIdLst>
  <p:timing>
    <p:tnLst>
      <p:par>
        <p:cTn id="1" dur="indefinite" restart="never" nodeType="tmRoot"/>
      </p:par>
    </p:tnLst>
  </p:timing>
  <p:txStyles>
    <p:titleStyle>
      <a:lvl1pPr algn="ctr" defTabSz="1030694" rtl="0" eaLnBrk="0" fontAlgn="base" hangingPunct="0">
        <a:spcBef>
          <a:spcPct val="0"/>
        </a:spcBef>
        <a:spcAft>
          <a:spcPct val="0"/>
        </a:spcAft>
        <a:defRPr sz="4000" b="1">
          <a:solidFill>
            <a:srgbClr val="000066"/>
          </a:solidFill>
          <a:latin typeface="+mj-lt"/>
          <a:ea typeface="+mj-ea"/>
          <a:cs typeface="+mj-cs"/>
        </a:defRPr>
      </a:lvl1pPr>
      <a:lvl2pPr algn="ctr" defTabSz="1030694" rtl="0" eaLnBrk="0" fontAlgn="base" hangingPunct="0">
        <a:spcBef>
          <a:spcPct val="0"/>
        </a:spcBef>
        <a:spcAft>
          <a:spcPct val="0"/>
        </a:spcAft>
        <a:defRPr sz="4000" b="1">
          <a:solidFill>
            <a:srgbClr val="000066"/>
          </a:solidFill>
          <a:latin typeface="Arial" charset="0"/>
          <a:cs typeface="Arial" charset="0"/>
        </a:defRPr>
      </a:lvl2pPr>
      <a:lvl3pPr algn="ctr" defTabSz="1030694" rtl="0" eaLnBrk="0" fontAlgn="base" hangingPunct="0">
        <a:spcBef>
          <a:spcPct val="0"/>
        </a:spcBef>
        <a:spcAft>
          <a:spcPct val="0"/>
        </a:spcAft>
        <a:defRPr sz="4000" b="1">
          <a:solidFill>
            <a:srgbClr val="000066"/>
          </a:solidFill>
          <a:latin typeface="Arial" charset="0"/>
          <a:cs typeface="Arial" charset="0"/>
        </a:defRPr>
      </a:lvl3pPr>
      <a:lvl4pPr algn="ctr" defTabSz="1030694" rtl="0" eaLnBrk="0" fontAlgn="base" hangingPunct="0">
        <a:spcBef>
          <a:spcPct val="0"/>
        </a:spcBef>
        <a:spcAft>
          <a:spcPct val="0"/>
        </a:spcAft>
        <a:defRPr sz="4000" b="1">
          <a:solidFill>
            <a:srgbClr val="000066"/>
          </a:solidFill>
          <a:latin typeface="Arial" charset="0"/>
          <a:cs typeface="Arial" charset="0"/>
        </a:defRPr>
      </a:lvl4pPr>
      <a:lvl5pPr algn="ctr" defTabSz="1030694" rtl="0" eaLnBrk="0" fontAlgn="base" hangingPunct="0">
        <a:spcBef>
          <a:spcPct val="0"/>
        </a:spcBef>
        <a:spcAft>
          <a:spcPct val="0"/>
        </a:spcAft>
        <a:defRPr sz="4000" b="1">
          <a:solidFill>
            <a:srgbClr val="000066"/>
          </a:solidFill>
          <a:latin typeface="Arial" charset="0"/>
          <a:cs typeface="Arial" charset="0"/>
        </a:defRPr>
      </a:lvl5pPr>
      <a:lvl6pPr marL="452322" algn="ctr" defTabSz="1031903" rtl="0" fontAlgn="base">
        <a:spcBef>
          <a:spcPct val="0"/>
        </a:spcBef>
        <a:spcAft>
          <a:spcPct val="0"/>
        </a:spcAft>
        <a:defRPr sz="4000" b="1">
          <a:solidFill>
            <a:srgbClr val="000066"/>
          </a:solidFill>
          <a:latin typeface="Arial" charset="0"/>
          <a:cs typeface="Arial" charset="0"/>
        </a:defRPr>
      </a:lvl6pPr>
      <a:lvl7pPr marL="904672" algn="ctr" defTabSz="1031903" rtl="0" fontAlgn="base">
        <a:spcBef>
          <a:spcPct val="0"/>
        </a:spcBef>
        <a:spcAft>
          <a:spcPct val="0"/>
        </a:spcAft>
        <a:defRPr sz="4000" b="1">
          <a:solidFill>
            <a:srgbClr val="000066"/>
          </a:solidFill>
          <a:latin typeface="Arial" charset="0"/>
          <a:cs typeface="Arial" charset="0"/>
        </a:defRPr>
      </a:lvl7pPr>
      <a:lvl8pPr marL="1357019" algn="ctr" defTabSz="1031903" rtl="0" fontAlgn="base">
        <a:spcBef>
          <a:spcPct val="0"/>
        </a:spcBef>
        <a:spcAft>
          <a:spcPct val="0"/>
        </a:spcAft>
        <a:defRPr sz="4000" b="1">
          <a:solidFill>
            <a:srgbClr val="000066"/>
          </a:solidFill>
          <a:latin typeface="Arial" charset="0"/>
          <a:cs typeface="Arial" charset="0"/>
        </a:defRPr>
      </a:lvl8pPr>
      <a:lvl9pPr marL="1809362" algn="ctr" defTabSz="1031903" rtl="0" fontAlgn="base">
        <a:spcBef>
          <a:spcPct val="0"/>
        </a:spcBef>
        <a:spcAft>
          <a:spcPct val="0"/>
        </a:spcAft>
        <a:defRPr sz="4000" b="1">
          <a:solidFill>
            <a:srgbClr val="000066"/>
          </a:solidFill>
          <a:latin typeface="Arial" charset="0"/>
          <a:cs typeface="Arial" charset="0"/>
        </a:defRPr>
      </a:lvl9pPr>
    </p:titleStyle>
    <p:body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672" rtl="0" eaLnBrk="1" latinLnBrk="0" hangingPunct="1">
        <a:defRPr sz="1800" kern="1200">
          <a:solidFill>
            <a:schemeClr val="tx1"/>
          </a:solidFill>
          <a:latin typeface="+mn-lt"/>
          <a:ea typeface="+mn-ea"/>
          <a:cs typeface="+mn-cs"/>
        </a:defRPr>
      </a:lvl1pPr>
      <a:lvl2pPr marL="452322" algn="l" defTabSz="904672" rtl="0" eaLnBrk="1" latinLnBrk="0" hangingPunct="1">
        <a:defRPr sz="1800" kern="1200">
          <a:solidFill>
            <a:schemeClr val="tx1"/>
          </a:solidFill>
          <a:latin typeface="+mn-lt"/>
          <a:ea typeface="+mn-ea"/>
          <a:cs typeface="+mn-cs"/>
        </a:defRPr>
      </a:lvl2pPr>
      <a:lvl3pPr marL="904672" algn="l" defTabSz="904672" rtl="0" eaLnBrk="1" latinLnBrk="0" hangingPunct="1">
        <a:defRPr sz="1800" kern="1200">
          <a:solidFill>
            <a:schemeClr val="tx1"/>
          </a:solidFill>
          <a:latin typeface="+mn-lt"/>
          <a:ea typeface="+mn-ea"/>
          <a:cs typeface="+mn-cs"/>
        </a:defRPr>
      </a:lvl3pPr>
      <a:lvl4pPr marL="1357019" algn="l" defTabSz="904672" rtl="0" eaLnBrk="1" latinLnBrk="0" hangingPunct="1">
        <a:defRPr sz="1800" kern="1200">
          <a:solidFill>
            <a:schemeClr val="tx1"/>
          </a:solidFill>
          <a:latin typeface="+mn-lt"/>
          <a:ea typeface="+mn-ea"/>
          <a:cs typeface="+mn-cs"/>
        </a:defRPr>
      </a:lvl4pPr>
      <a:lvl5pPr marL="1809362" algn="l" defTabSz="904672" rtl="0" eaLnBrk="1" latinLnBrk="0" hangingPunct="1">
        <a:defRPr sz="1800" kern="1200">
          <a:solidFill>
            <a:schemeClr val="tx1"/>
          </a:solidFill>
          <a:latin typeface="+mn-lt"/>
          <a:ea typeface="+mn-ea"/>
          <a:cs typeface="+mn-cs"/>
        </a:defRPr>
      </a:lvl5pPr>
      <a:lvl6pPr marL="2261706" algn="l" defTabSz="904672" rtl="0" eaLnBrk="1" latinLnBrk="0" hangingPunct="1">
        <a:defRPr sz="1800" kern="1200">
          <a:solidFill>
            <a:schemeClr val="tx1"/>
          </a:solidFill>
          <a:latin typeface="+mn-lt"/>
          <a:ea typeface="+mn-ea"/>
          <a:cs typeface="+mn-cs"/>
        </a:defRPr>
      </a:lvl6pPr>
      <a:lvl7pPr marL="2714049" algn="l" defTabSz="904672" rtl="0" eaLnBrk="1" latinLnBrk="0" hangingPunct="1">
        <a:defRPr sz="1800" kern="1200">
          <a:solidFill>
            <a:schemeClr val="tx1"/>
          </a:solidFill>
          <a:latin typeface="+mn-lt"/>
          <a:ea typeface="+mn-ea"/>
          <a:cs typeface="+mn-cs"/>
        </a:defRPr>
      </a:lvl7pPr>
      <a:lvl8pPr marL="3166389" algn="l" defTabSz="904672" rtl="0" eaLnBrk="1" latinLnBrk="0" hangingPunct="1">
        <a:defRPr sz="1800" kern="1200">
          <a:solidFill>
            <a:schemeClr val="tx1"/>
          </a:solidFill>
          <a:latin typeface="+mn-lt"/>
          <a:ea typeface="+mn-ea"/>
          <a:cs typeface="+mn-cs"/>
        </a:defRPr>
      </a:lvl8pPr>
      <a:lvl9pPr marL="3618727" algn="l" defTabSz="90467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20999" y="396918"/>
            <a:ext cx="7157000" cy="793833"/>
          </a:xfrm>
          <a:prstGeom prst="rect">
            <a:avLst/>
          </a:prstGeom>
        </p:spPr>
        <p:txBody>
          <a:bodyPr vert="horz" lIns="17814" tIns="0" rIns="356292"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21082" y="1984587"/>
            <a:ext cx="9851401" cy="4671709"/>
          </a:xfrm>
          <a:prstGeom prst="rect">
            <a:avLst/>
          </a:prstGeom>
        </p:spPr>
        <p:txBody>
          <a:bodyPr vert="horz" lIns="17814" tIns="0" rIns="1781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21082" y="7255404"/>
            <a:ext cx="692897" cy="198458"/>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fld id="{CB2A9C5F-569E-41BE-B5E5-7CBFE1B687B2}" type="datetime1">
              <a:rPr lang="en-GB" b="0" smtClean="0">
                <a:solidFill>
                  <a:prstClr val="black"/>
                </a:solidFill>
              </a:rPr>
              <a:pPr defTabSz="452481" eaLnBrk="1" fontAlgn="auto" hangingPunct="1">
                <a:spcBef>
                  <a:spcPts val="0"/>
                </a:spcBef>
                <a:spcAft>
                  <a:spcPts val="0"/>
                </a:spcAft>
              </a:pPr>
              <a:t>24/07/2018</a:t>
            </a:fld>
            <a:endParaRPr lang="en-GB" b="0">
              <a:solidFill>
                <a:prstClr val="black"/>
              </a:solidFill>
            </a:endParaRPr>
          </a:p>
        </p:txBody>
      </p:sp>
      <p:sp>
        <p:nvSpPr>
          <p:cNvPr id="5" name="Footer Placeholder 4"/>
          <p:cNvSpPr>
            <a:spLocks noGrp="1"/>
          </p:cNvSpPr>
          <p:nvPr>
            <p:ph type="ftr" sz="quarter" idx="3"/>
          </p:nvPr>
        </p:nvSpPr>
        <p:spPr bwMode="invGray">
          <a:xfrm>
            <a:off x="1221770" y="7255404"/>
            <a:ext cx="1986250" cy="198458"/>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r>
              <a:rPr lang="en-GB" b="0" smtClean="0">
                <a:solidFill>
                  <a:prstClr val="black"/>
                </a:solidFill>
              </a:rPr>
              <a:t>|     Title of the presentation</a:t>
            </a:r>
            <a:endParaRPr lang="en-GB" b="0">
              <a:solidFill>
                <a:prstClr val="black"/>
              </a:solidFill>
            </a:endParaRPr>
          </a:p>
        </p:txBody>
      </p:sp>
      <p:sp>
        <p:nvSpPr>
          <p:cNvPr id="6" name="Slide Number Placeholder 5"/>
          <p:cNvSpPr>
            <a:spLocks noGrp="1"/>
          </p:cNvSpPr>
          <p:nvPr>
            <p:ph type="sldNum" sz="quarter" idx="4"/>
          </p:nvPr>
        </p:nvSpPr>
        <p:spPr bwMode="invGray">
          <a:xfrm>
            <a:off x="10013244" y="7255404"/>
            <a:ext cx="254295" cy="198458"/>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2481" eaLnBrk="1" fontAlgn="auto" hangingPunct="1">
              <a:spcBef>
                <a:spcPts val="0"/>
              </a:spcBef>
              <a:spcAft>
                <a:spcPts val="0"/>
              </a:spcAft>
            </a:pPr>
            <a:fld id="{A74CE0EA-F3B5-4684-BA10-C594598FDB9C}" type="slidenum">
              <a:rPr lang="en-GB" smtClean="0">
                <a:solidFill>
                  <a:prstClr val="black"/>
                </a:solidFill>
              </a:rPr>
              <a:pPr defTabSz="452481" eaLnBrk="1" fontAlgn="auto" hangingPunct="1">
                <a:spcBef>
                  <a:spcPts val="0"/>
                </a:spcBef>
                <a:spcAft>
                  <a:spcPts val="0"/>
                </a:spcAft>
              </a:pPr>
              <a:t>‹#›</a:t>
            </a:fld>
            <a:endParaRPr lang="en-GB">
              <a:solidFill>
                <a:prstClr val="black"/>
              </a:solidFill>
            </a:endParaRPr>
          </a:p>
        </p:txBody>
      </p:sp>
      <p:sp>
        <p:nvSpPr>
          <p:cNvPr id="9" name="Rectangle 8"/>
          <p:cNvSpPr/>
          <p:nvPr userDrawn="1"/>
        </p:nvSpPr>
        <p:spPr bwMode="invGray">
          <a:xfrm>
            <a:off x="8538933" y="2346426"/>
            <a:ext cx="1733468" cy="766049"/>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white"/>
              </a:solidFill>
            </a:endParaRPr>
          </a:p>
        </p:txBody>
      </p:sp>
      <p:sp>
        <p:nvSpPr>
          <p:cNvPr id="12" name="Rectangle 11"/>
          <p:cNvSpPr/>
          <p:nvPr userDrawn="1"/>
        </p:nvSpPr>
        <p:spPr bwMode="gray">
          <a:xfrm>
            <a:off x="8538933" y="418508"/>
            <a:ext cx="1733468" cy="766049"/>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53" rIns="90496" bIns="45253" rtlCol="0" anchor="ctr"/>
          <a:lstStyle/>
          <a:p>
            <a:pPr algn="ctr" defTabSz="452481" eaLnBrk="1" fontAlgn="auto" hangingPunct="1">
              <a:spcBef>
                <a:spcPts val="0"/>
              </a:spcBef>
              <a:spcAft>
                <a:spcPts val="0"/>
              </a:spcAft>
            </a:pPr>
            <a:endParaRPr lang="en-GB" sz="1800" b="0">
              <a:solidFill>
                <a:prstClr val="white"/>
              </a:solidFill>
            </a:endParaRPr>
          </a:p>
        </p:txBody>
      </p:sp>
    </p:spTree>
    <p:extLst>
      <p:ext uri="{BB962C8B-B14F-4D97-AF65-F5344CB8AC3E}">
        <p14:creationId xmlns:p14="http://schemas.microsoft.com/office/powerpoint/2010/main" val="4119947340"/>
      </p:ext>
    </p:extLst>
  </p:cSld>
  <p:clrMap bg1="lt1" tx1="dk1" bg2="lt2" tx2="dk2" accent1="accent1" accent2="accent2" accent3="accent3" accent4="accent4" accent5="accent5" accent6="accent6" hlink="hlink" folHlink="folHlink"/>
  <p:sldLayoutIdLst>
    <p:sldLayoutId id="2147487082" r:id="rId1"/>
    <p:sldLayoutId id="2147487083" r:id="rId2"/>
    <p:sldLayoutId id="2147487084" r:id="rId3"/>
    <p:sldLayoutId id="2147487085" r:id="rId4"/>
    <p:sldLayoutId id="2147487086" r:id="rId5"/>
    <p:sldLayoutId id="2147487087" r:id="rId6"/>
    <p:sldLayoutId id="2147487088" r:id="rId7"/>
    <p:sldLayoutId id="2147487089" r:id="rId8"/>
    <p:sldLayoutId id="2147487090" r:id="rId9"/>
    <p:sldLayoutId id="2147487091" r:id="rId10"/>
    <p:sldLayoutId id="2147487092" r:id="rId11"/>
    <p:sldLayoutId id="2147487093" r:id="rId12"/>
    <p:sldLayoutId id="2147487094" r:id="rId13"/>
    <p:sldLayoutId id="2147487095" r:id="rId14"/>
    <p:sldLayoutId id="2147487096" r:id="rId15"/>
    <p:sldLayoutId id="2147487097" r:id="rId16"/>
    <p:sldLayoutId id="2147487098" r:id="rId17"/>
  </p:sldLayoutIdLst>
  <p:timing>
    <p:tnLst>
      <p:par>
        <p:cTn id="1" dur="indefinite" restart="never" nodeType="tmRoot"/>
      </p:par>
    </p:tnLst>
  </p:timing>
  <p:hf hdr="0"/>
  <p:txStyles>
    <p:titleStyle>
      <a:lvl1pPr algn="l" defTabSz="904991" rtl="0" eaLnBrk="1" latinLnBrk="0" hangingPunct="1">
        <a:lnSpc>
          <a:spcPct val="90000"/>
        </a:lnSpc>
        <a:spcBef>
          <a:spcPct val="0"/>
        </a:spcBef>
        <a:buNone/>
        <a:defRPr sz="2900" b="1" kern="1200">
          <a:solidFill>
            <a:schemeClr val="tx2"/>
          </a:solidFill>
          <a:latin typeface="+mj-lt"/>
          <a:ea typeface="+mj-ea"/>
          <a:cs typeface="+mj-cs"/>
        </a:defRPr>
      </a:lvl1pPr>
    </p:titleStyle>
    <p:bodyStyle>
      <a:lvl1pPr marL="0" indent="0" algn="l" defTabSz="904991"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1946"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18567"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67386" indent="-282815"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63695" algn="l"/>
        </a:tabLst>
        <a:defRPr sz="1400" kern="1200">
          <a:solidFill>
            <a:schemeClr val="tx1"/>
          </a:solidFill>
          <a:latin typeface="+mn-lt"/>
          <a:ea typeface="+mn-ea"/>
          <a:cs typeface="+mn-cs"/>
        </a:defRPr>
      </a:lvl4pPr>
      <a:lvl5pPr marL="1599463" indent="-355087" algn="l" defTabSz="904991"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40961" indent="-355087" algn="l" defTabSz="904991"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41257"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3754"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6252" indent="-226242" algn="l" defTabSz="9049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4991" rtl="0" eaLnBrk="1" latinLnBrk="0" hangingPunct="1">
        <a:defRPr sz="1800" kern="1200">
          <a:solidFill>
            <a:schemeClr val="tx1"/>
          </a:solidFill>
          <a:latin typeface="+mn-lt"/>
          <a:ea typeface="+mn-ea"/>
          <a:cs typeface="+mn-cs"/>
        </a:defRPr>
      </a:lvl1pPr>
      <a:lvl2pPr marL="452481" algn="l" defTabSz="904991" rtl="0" eaLnBrk="1" latinLnBrk="0" hangingPunct="1">
        <a:defRPr sz="1800" kern="1200">
          <a:solidFill>
            <a:schemeClr val="tx1"/>
          </a:solidFill>
          <a:latin typeface="+mn-lt"/>
          <a:ea typeface="+mn-ea"/>
          <a:cs typeface="+mn-cs"/>
        </a:defRPr>
      </a:lvl2pPr>
      <a:lvl3pPr marL="904991" algn="l" defTabSz="904991" rtl="0" eaLnBrk="1" latinLnBrk="0" hangingPunct="1">
        <a:defRPr sz="1800" kern="1200">
          <a:solidFill>
            <a:schemeClr val="tx1"/>
          </a:solidFill>
          <a:latin typeface="+mn-lt"/>
          <a:ea typeface="+mn-ea"/>
          <a:cs typeface="+mn-cs"/>
        </a:defRPr>
      </a:lvl3pPr>
      <a:lvl4pPr marL="1357501" algn="l" defTabSz="904991" rtl="0" eaLnBrk="1" latinLnBrk="0" hangingPunct="1">
        <a:defRPr sz="1800" kern="1200">
          <a:solidFill>
            <a:schemeClr val="tx1"/>
          </a:solidFill>
          <a:latin typeface="+mn-lt"/>
          <a:ea typeface="+mn-ea"/>
          <a:cs typeface="+mn-cs"/>
        </a:defRPr>
      </a:lvl4pPr>
      <a:lvl5pPr marL="1810001" algn="l" defTabSz="904991" rtl="0" eaLnBrk="1" latinLnBrk="0" hangingPunct="1">
        <a:defRPr sz="1800" kern="1200">
          <a:solidFill>
            <a:schemeClr val="tx1"/>
          </a:solidFill>
          <a:latin typeface="+mn-lt"/>
          <a:ea typeface="+mn-ea"/>
          <a:cs typeface="+mn-cs"/>
        </a:defRPr>
      </a:lvl5pPr>
      <a:lvl6pPr marL="2262504" algn="l" defTabSz="904991" rtl="0" eaLnBrk="1" latinLnBrk="0" hangingPunct="1">
        <a:defRPr sz="1800" kern="1200">
          <a:solidFill>
            <a:schemeClr val="tx1"/>
          </a:solidFill>
          <a:latin typeface="+mn-lt"/>
          <a:ea typeface="+mn-ea"/>
          <a:cs typeface="+mn-cs"/>
        </a:defRPr>
      </a:lvl6pPr>
      <a:lvl7pPr marL="2715003" algn="l" defTabSz="904991" rtl="0" eaLnBrk="1" latinLnBrk="0" hangingPunct="1">
        <a:defRPr sz="1800" kern="1200">
          <a:solidFill>
            <a:schemeClr val="tx1"/>
          </a:solidFill>
          <a:latin typeface="+mn-lt"/>
          <a:ea typeface="+mn-ea"/>
          <a:cs typeface="+mn-cs"/>
        </a:defRPr>
      </a:lvl7pPr>
      <a:lvl8pPr marL="3167507" algn="l" defTabSz="904991" rtl="0" eaLnBrk="1" latinLnBrk="0" hangingPunct="1">
        <a:defRPr sz="1800" kern="1200">
          <a:solidFill>
            <a:schemeClr val="tx1"/>
          </a:solidFill>
          <a:latin typeface="+mn-lt"/>
          <a:ea typeface="+mn-ea"/>
          <a:cs typeface="+mn-cs"/>
        </a:defRPr>
      </a:lvl8pPr>
      <a:lvl9pPr marL="3620005" algn="l" defTabSz="90499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49"/>
            <a:ext cx="10693400" cy="1365249"/>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331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3316"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1" tIns="45355" rIns="90711" bIns="45355" anchor="ctr"/>
          <a:lstStyle/>
          <a:p>
            <a:pPr rtl="1" eaLnBrk="1" hangingPunct="1"/>
            <a:endParaRPr lang="en-GB" altLang="en-US"/>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9075" y="6734176"/>
            <a:ext cx="22637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837383"/>
      </p:ext>
    </p:extLst>
  </p:cSld>
  <p:clrMap bg1="lt1" tx1="dk1" bg2="lt2" tx2="dk2" accent1="accent1" accent2="accent2" accent3="accent3" accent4="accent4" accent5="accent5" accent6="accent6" hlink="hlink" folHlink="folHlink"/>
  <p:sldLayoutIdLst>
    <p:sldLayoutId id="2147487178" r:id="rId1"/>
    <p:sldLayoutId id="2147487179" r:id="rId2"/>
    <p:sldLayoutId id="2147487180" r:id="rId3"/>
    <p:sldLayoutId id="2147487181" r:id="rId4"/>
    <p:sldLayoutId id="2147487182" r:id="rId5"/>
  </p:sldLayoutIdLst>
  <p:timing>
    <p:tnLst>
      <p:par>
        <p:cTn id="1" dur="indefinite" restart="never" nodeType="tmRoot"/>
      </p:par>
    </p:tnLst>
  </p:timing>
  <p:txStyles>
    <p:titleStyle>
      <a:lvl1pPr algn="ctr" defTabSz="1034637" rtl="0" eaLnBrk="0" fontAlgn="base" hangingPunct="0">
        <a:spcBef>
          <a:spcPct val="0"/>
        </a:spcBef>
        <a:spcAft>
          <a:spcPct val="0"/>
        </a:spcAft>
        <a:defRPr sz="4000" b="1">
          <a:solidFill>
            <a:srgbClr val="000066"/>
          </a:solidFill>
          <a:latin typeface="+mj-lt"/>
          <a:ea typeface="+mj-ea"/>
          <a:cs typeface="+mj-cs"/>
        </a:defRPr>
      </a:lvl1pPr>
      <a:lvl2pPr algn="ctr" defTabSz="1034637" rtl="0" eaLnBrk="0" fontAlgn="base" hangingPunct="0">
        <a:spcBef>
          <a:spcPct val="0"/>
        </a:spcBef>
        <a:spcAft>
          <a:spcPct val="0"/>
        </a:spcAft>
        <a:defRPr sz="4000" b="1">
          <a:solidFill>
            <a:srgbClr val="000066"/>
          </a:solidFill>
          <a:latin typeface="Arial" charset="0"/>
          <a:cs typeface="Arial" charset="0"/>
        </a:defRPr>
      </a:lvl2pPr>
      <a:lvl3pPr algn="ctr" defTabSz="1034637" rtl="0" eaLnBrk="0" fontAlgn="base" hangingPunct="0">
        <a:spcBef>
          <a:spcPct val="0"/>
        </a:spcBef>
        <a:spcAft>
          <a:spcPct val="0"/>
        </a:spcAft>
        <a:defRPr sz="4000" b="1">
          <a:solidFill>
            <a:srgbClr val="000066"/>
          </a:solidFill>
          <a:latin typeface="Arial" charset="0"/>
          <a:cs typeface="Arial" charset="0"/>
        </a:defRPr>
      </a:lvl3pPr>
      <a:lvl4pPr algn="ctr" defTabSz="1034637" rtl="0" eaLnBrk="0" fontAlgn="base" hangingPunct="0">
        <a:spcBef>
          <a:spcPct val="0"/>
        </a:spcBef>
        <a:spcAft>
          <a:spcPct val="0"/>
        </a:spcAft>
        <a:defRPr sz="4000" b="1">
          <a:solidFill>
            <a:srgbClr val="000066"/>
          </a:solidFill>
          <a:latin typeface="Arial" charset="0"/>
          <a:cs typeface="Arial" charset="0"/>
        </a:defRPr>
      </a:lvl4pPr>
      <a:lvl5pPr algn="ctr" defTabSz="1034637" rtl="0" eaLnBrk="0" fontAlgn="base" hangingPunct="0">
        <a:spcBef>
          <a:spcPct val="0"/>
        </a:spcBef>
        <a:spcAft>
          <a:spcPct val="0"/>
        </a:spcAft>
        <a:defRPr sz="4000" b="1">
          <a:solidFill>
            <a:srgbClr val="000066"/>
          </a:solidFill>
          <a:latin typeface="Arial" charset="0"/>
          <a:cs typeface="Arial" charset="0"/>
        </a:defRPr>
      </a:lvl5pPr>
      <a:lvl6pPr marL="453520" algn="ctr" defTabSz="1034637" rtl="0" fontAlgn="base">
        <a:spcBef>
          <a:spcPct val="0"/>
        </a:spcBef>
        <a:spcAft>
          <a:spcPct val="0"/>
        </a:spcAft>
        <a:defRPr sz="4000" b="1">
          <a:solidFill>
            <a:srgbClr val="000066"/>
          </a:solidFill>
          <a:latin typeface="Arial" charset="0"/>
          <a:cs typeface="Arial" charset="0"/>
        </a:defRPr>
      </a:lvl6pPr>
      <a:lvl7pPr marL="907070" algn="ctr" defTabSz="1034637" rtl="0" fontAlgn="base">
        <a:spcBef>
          <a:spcPct val="0"/>
        </a:spcBef>
        <a:spcAft>
          <a:spcPct val="0"/>
        </a:spcAft>
        <a:defRPr sz="4000" b="1">
          <a:solidFill>
            <a:srgbClr val="000066"/>
          </a:solidFill>
          <a:latin typeface="Arial" charset="0"/>
          <a:cs typeface="Arial" charset="0"/>
        </a:defRPr>
      </a:lvl7pPr>
      <a:lvl8pPr marL="1360616" algn="ctr" defTabSz="1034637" rtl="0" fontAlgn="base">
        <a:spcBef>
          <a:spcPct val="0"/>
        </a:spcBef>
        <a:spcAft>
          <a:spcPct val="0"/>
        </a:spcAft>
        <a:defRPr sz="4000" b="1">
          <a:solidFill>
            <a:srgbClr val="000066"/>
          </a:solidFill>
          <a:latin typeface="Arial" charset="0"/>
          <a:cs typeface="Arial" charset="0"/>
        </a:defRPr>
      </a:lvl8pPr>
      <a:lvl9pPr marL="1814157" algn="ctr" defTabSz="1034637" rtl="0" fontAlgn="base">
        <a:spcBef>
          <a:spcPct val="0"/>
        </a:spcBef>
        <a:spcAft>
          <a:spcPct val="0"/>
        </a:spcAft>
        <a:defRPr sz="4000" b="1">
          <a:solidFill>
            <a:srgbClr val="000066"/>
          </a:solidFill>
          <a:latin typeface="Arial" charset="0"/>
          <a:cs typeface="Arial" charset="0"/>
        </a:defRPr>
      </a:lvl9pPr>
    </p:titleStyle>
    <p:bodyStyle>
      <a:lvl1pPr marL="387397" indent="-387397" algn="l" defTabSz="1034637"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1792" indent="-319680" algn="l" defTabSz="1034637"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22045" indent="-305513" algn="l" defTabSz="1034637"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83453" indent="-256689" algn="l" defTabSz="1034637"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50382" indent="-163777" algn="r" defTabSz="1034637" rtl="1" eaLnBrk="0" fontAlgn="base" hangingPunct="0">
        <a:spcBef>
          <a:spcPct val="20000"/>
        </a:spcBef>
        <a:spcAft>
          <a:spcPct val="0"/>
        </a:spcAft>
        <a:buChar char="»"/>
        <a:defRPr sz="2300">
          <a:solidFill>
            <a:srgbClr val="000066"/>
          </a:solidFill>
          <a:latin typeface="+mn-lt"/>
          <a:cs typeface="+mn-cs"/>
        </a:defRPr>
      </a:lvl5pPr>
      <a:lvl6pPr marL="2703919" indent="-163777" algn="r" defTabSz="1034637" rtl="1" fontAlgn="base">
        <a:spcBef>
          <a:spcPct val="20000"/>
        </a:spcBef>
        <a:spcAft>
          <a:spcPct val="0"/>
        </a:spcAft>
        <a:buChar char="»"/>
        <a:defRPr sz="2300">
          <a:solidFill>
            <a:srgbClr val="000066"/>
          </a:solidFill>
          <a:latin typeface="+mn-lt"/>
          <a:cs typeface="+mn-cs"/>
        </a:defRPr>
      </a:lvl6pPr>
      <a:lvl7pPr marL="3157454" indent="-163777" algn="r" defTabSz="1034637" rtl="1" fontAlgn="base">
        <a:spcBef>
          <a:spcPct val="20000"/>
        </a:spcBef>
        <a:spcAft>
          <a:spcPct val="0"/>
        </a:spcAft>
        <a:buChar char="»"/>
        <a:defRPr sz="2300">
          <a:solidFill>
            <a:srgbClr val="000066"/>
          </a:solidFill>
          <a:latin typeface="+mn-lt"/>
          <a:cs typeface="+mn-cs"/>
        </a:defRPr>
      </a:lvl7pPr>
      <a:lvl8pPr marL="3610991" indent="-163777" algn="r" defTabSz="1034637" rtl="1" fontAlgn="base">
        <a:spcBef>
          <a:spcPct val="20000"/>
        </a:spcBef>
        <a:spcAft>
          <a:spcPct val="0"/>
        </a:spcAft>
        <a:buChar char="»"/>
        <a:defRPr sz="2300">
          <a:solidFill>
            <a:srgbClr val="000066"/>
          </a:solidFill>
          <a:latin typeface="+mn-lt"/>
          <a:cs typeface="+mn-cs"/>
        </a:defRPr>
      </a:lvl8pPr>
      <a:lvl9pPr marL="4064534" indent="-163777" algn="r" defTabSz="103463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7070" rtl="0" eaLnBrk="1" latinLnBrk="0" hangingPunct="1">
        <a:defRPr sz="1800" kern="1200">
          <a:solidFill>
            <a:schemeClr val="tx1"/>
          </a:solidFill>
          <a:latin typeface="+mn-lt"/>
          <a:ea typeface="+mn-ea"/>
          <a:cs typeface="+mn-cs"/>
        </a:defRPr>
      </a:lvl1pPr>
      <a:lvl2pPr marL="453520" algn="l" defTabSz="907070" rtl="0" eaLnBrk="1" latinLnBrk="0" hangingPunct="1">
        <a:defRPr sz="1800" kern="1200">
          <a:solidFill>
            <a:schemeClr val="tx1"/>
          </a:solidFill>
          <a:latin typeface="+mn-lt"/>
          <a:ea typeface="+mn-ea"/>
          <a:cs typeface="+mn-cs"/>
        </a:defRPr>
      </a:lvl2pPr>
      <a:lvl3pPr marL="907070" algn="l" defTabSz="907070" rtl="0" eaLnBrk="1" latinLnBrk="0" hangingPunct="1">
        <a:defRPr sz="1800" kern="1200">
          <a:solidFill>
            <a:schemeClr val="tx1"/>
          </a:solidFill>
          <a:latin typeface="+mn-lt"/>
          <a:ea typeface="+mn-ea"/>
          <a:cs typeface="+mn-cs"/>
        </a:defRPr>
      </a:lvl3pPr>
      <a:lvl4pPr marL="1360616" algn="l" defTabSz="907070" rtl="0" eaLnBrk="1" latinLnBrk="0" hangingPunct="1">
        <a:defRPr sz="1800" kern="1200">
          <a:solidFill>
            <a:schemeClr val="tx1"/>
          </a:solidFill>
          <a:latin typeface="+mn-lt"/>
          <a:ea typeface="+mn-ea"/>
          <a:cs typeface="+mn-cs"/>
        </a:defRPr>
      </a:lvl4pPr>
      <a:lvl5pPr marL="1814157" algn="l" defTabSz="907070" rtl="0" eaLnBrk="1" latinLnBrk="0" hangingPunct="1">
        <a:defRPr sz="1800" kern="1200">
          <a:solidFill>
            <a:schemeClr val="tx1"/>
          </a:solidFill>
          <a:latin typeface="+mn-lt"/>
          <a:ea typeface="+mn-ea"/>
          <a:cs typeface="+mn-cs"/>
        </a:defRPr>
      </a:lvl5pPr>
      <a:lvl6pPr marL="2267699" algn="l" defTabSz="907070" rtl="0" eaLnBrk="1" latinLnBrk="0" hangingPunct="1">
        <a:defRPr sz="1800" kern="1200">
          <a:solidFill>
            <a:schemeClr val="tx1"/>
          </a:solidFill>
          <a:latin typeface="+mn-lt"/>
          <a:ea typeface="+mn-ea"/>
          <a:cs typeface="+mn-cs"/>
        </a:defRPr>
      </a:lvl6pPr>
      <a:lvl7pPr marL="2721241" algn="l" defTabSz="907070" rtl="0" eaLnBrk="1" latinLnBrk="0" hangingPunct="1">
        <a:defRPr sz="1800" kern="1200">
          <a:solidFill>
            <a:schemeClr val="tx1"/>
          </a:solidFill>
          <a:latin typeface="+mn-lt"/>
          <a:ea typeface="+mn-ea"/>
          <a:cs typeface="+mn-cs"/>
        </a:defRPr>
      </a:lvl7pPr>
      <a:lvl8pPr marL="3174777" algn="l" defTabSz="907070" rtl="0" eaLnBrk="1" latinLnBrk="0" hangingPunct="1">
        <a:defRPr sz="1800" kern="1200">
          <a:solidFill>
            <a:schemeClr val="tx1"/>
          </a:solidFill>
          <a:latin typeface="+mn-lt"/>
          <a:ea typeface="+mn-ea"/>
          <a:cs typeface="+mn-cs"/>
        </a:defRPr>
      </a:lvl8pPr>
      <a:lvl9pPr marL="3628318" algn="l" defTabSz="9070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userDrawn="1"/>
        </p:nvSpPr>
        <p:spPr bwMode="auto">
          <a:xfrm>
            <a:off x="446088" y="7086608"/>
            <a:ext cx="5346700" cy="3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82" tIns="51491" rIns="102982" bIns="51491">
            <a:spAutoFit/>
          </a:bodyPr>
          <a:lstStyle>
            <a:lvl1pPr defTabSz="457200">
              <a:defRPr sz="3900" b="1">
                <a:solidFill>
                  <a:srgbClr val="000066"/>
                </a:solidFill>
                <a:latin typeface="Arial" pitchFamily="34" charset="0"/>
                <a:cs typeface="Arial" pitchFamily="34" charset="0"/>
              </a:defRPr>
            </a:lvl1pPr>
            <a:lvl2pPr marL="742950" indent="-285750" defTabSz="457200">
              <a:defRPr sz="3900" b="1">
                <a:solidFill>
                  <a:srgbClr val="000066"/>
                </a:solidFill>
                <a:latin typeface="Arial" pitchFamily="34" charset="0"/>
                <a:cs typeface="Arial" pitchFamily="34" charset="0"/>
              </a:defRPr>
            </a:lvl2pPr>
            <a:lvl3pPr marL="1143000" indent="-228600" defTabSz="457200">
              <a:defRPr sz="3900" b="1">
                <a:solidFill>
                  <a:srgbClr val="000066"/>
                </a:solidFill>
                <a:latin typeface="Arial" pitchFamily="34" charset="0"/>
                <a:cs typeface="Arial" pitchFamily="34" charset="0"/>
              </a:defRPr>
            </a:lvl3pPr>
            <a:lvl4pPr marL="1600200" indent="-228600" defTabSz="457200">
              <a:defRPr sz="3900" b="1">
                <a:solidFill>
                  <a:srgbClr val="000066"/>
                </a:solidFill>
                <a:latin typeface="Arial" pitchFamily="34" charset="0"/>
                <a:cs typeface="Arial" pitchFamily="34" charset="0"/>
              </a:defRPr>
            </a:lvl4pPr>
            <a:lvl5pPr marL="2057400" indent="-228600" defTabSz="457200">
              <a:defRPr sz="3900" b="1">
                <a:solidFill>
                  <a:srgbClr val="000066"/>
                </a:solidFill>
                <a:latin typeface="Arial" pitchFamily="34" charset="0"/>
                <a:cs typeface="Arial" pitchFamily="34" charset="0"/>
              </a:defRPr>
            </a:lvl5pPr>
            <a:lvl6pPr marL="25146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4572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en-US" sz="1800" b="0" baseline="30000">
                <a:solidFill>
                  <a:srgbClr val="FFFFFF"/>
                </a:solidFill>
                <a:latin typeface="I Frutiger Italic"/>
                <a:ea typeface="I Frutiger Italic"/>
                <a:cs typeface="I Frutiger Italic"/>
              </a:rPr>
              <a:t>Excellent healthcare – locally delivered</a:t>
            </a:r>
            <a:endParaRPr lang="en-US" altLang="en-US" sz="1800" b="0">
              <a:solidFill>
                <a:srgbClr val="FFFFFF"/>
              </a:solidFill>
              <a:latin typeface="I Frutiger Italic"/>
              <a:ea typeface="I Frutiger Italic"/>
              <a:cs typeface="I Frutiger Italic"/>
            </a:endParaRPr>
          </a:p>
        </p:txBody>
      </p:sp>
      <p:pic>
        <p:nvPicPr>
          <p:cNvPr id="2051" name="Picture 10"/>
          <p:cNvPicPr>
            <a:picLocks noChangeAspect="1"/>
          </p:cNvPicPr>
          <p:nvPr userDrawn="1"/>
        </p:nvPicPr>
        <p:blipFill>
          <a:blip r:embed="rId5">
            <a:extLst>
              <a:ext uri="{28A0092B-C50C-407E-A947-70E740481C1C}">
                <a14:useLocalDpi xmlns:a14="http://schemas.microsoft.com/office/drawing/2010/main" val="0"/>
              </a:ext>
            </a:extLst>
          </a:blip>
          <a:srcRect l="-5798" r="-2"/>
          <a:stretch>
            <a:fillRect/>
          </a:stretch>
        </p:blipFill>
        <p:spPr bwMode="auto">
          <a:xfrm>
            <a:off x="-620696" y="0"/>
            <a:ext cx="11314113"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55" r:id="rId1"/>
    <p:sldLayoutId id="2147486856" r:id="rId2"/>
    <p:sldLayoutId id="2147486857" r:id="rId3"/>
  </p:sldLayoutIdLst>
  <p:hf hdr="0" ftr="0"/>
  <p:txStyles>
    <p:titleStyle>
      <a:lvl1pPr algn="ctr" defTabSz="510459" rtl="0" eaLnBrk="0" fontAlgn="base" hangingPunct="0">
        <a:spcBef>
          <a:spcPct val="0"/>
        </a:spcBef>
        <a:spcAft>
          <a:spcPct val="0"/>
        </a:spcAft>
        <a:defRPr sz="5000" kern="1200">
          <a:solidFill>
            <a:schemeClr val="tx1"/>
          </a:solidFill>
          <a:latin typeface="+mj-lt"/>
          <a:ea typeface="+mj-ea"/>
          <a:cs typeface="+mj-cs"/>
        </a:defRPr>
      </a:lvl1pPr>
      <a:lvl2pPr algn="ctr" defTabSz="510459" rtl="0" eaLnBrk="0" fontAlgn="base" hangingPunct="0">
        <a:spcBef>
          <a:spcPct val="0"/>
        </a:spcBef>
        <a:spcAft>
          <a:spcPct val="0"/>
        </a:spcAft>
        <a:defRPr sz="5000">
          <a:solidFill>
            <a:schemeClr val="tx1"/>
          </a:solidFill>
          <a:latin typeface="Helvetica" pitchFamily="34" charset="0"/>
        </a:defRPr>
      </a:lvl2pPr>
      <a:lvl3pPr algn="ctr" defTabSz="510459" rtl="0" eaLnBrk="0" fontAlgn="base" hangingPunct="0">
        <a:spcBef>
          <a:spcPct val="0"/>
        </a:spcBef>
        <a:spcAft>
          <a:spcPct val="0"/>
        </a:spcAft>
        <a:defRPr sz="5000">
          <a:solidFill>
            <a:schemeClr val="tx1"/>
          </a:solidFill>
          <a:latin typeface="Helvetica" pitchFamily="34" charset="0"/>
        </a:defRPr>
      </a:lvl3pPr>
      <a:lvl4pPr algn="ctr" defTabSz="510459" rtl="0" eaLnBrk="0" fontAlgn="base" hangingPunct="0">
        <a:spcBef>
          <a:spcPct val="0"/>
        </a:spcBef>
        <a:spcAft>
          <a:spcPct val="0"/>
        </a:spcAft>
        <a:defRPr sz="5000">
          <a:solidFill>
            <a:schemeClr val="tx1"/>
          </a:solidFill>
          <a:latin typeface="Helvetica" pitchFamily="34" charset="0"/>
        </a:defRPr>
      </a:lvl4pPr>
      <a:lvl5pPr algn="ctr" defTabSz="510459" rtl="0" eaLnBrk="0" fontAlgn="base" hangingPunct="0">
        <a:spcBef>
          <a:spcPct val="0"/>
        </a:spcBef>
        <a:spcAft>
          <a:spcPct val="0"/>
        </a:spcAft>
        <a:defRPr sz="5000">
          <a:solidFill>
            <a:schemeClr val="tx1"/>
          </a:solidFill>
          <a:latin typeface="Helvetica" pitchFamily="34" charset="0"/>
        </a:defRPr>
      </a:lvl5pPr>
      <a:lvl6pPr marL="514894" algn="ctr" defTabSz="514894" rtl="0" fontAlgn="base">
        <a:spcBef>
          <a:spcPct val="0"/>
        </a:spcBef>
        <a:spcAft>
          <a:spcPct val="0"/>
        </a:spcAft>
        <a:defRPr sz="5000">
          <a:solidFill>
            <a:schemeClr val="tx1"/>
          </a:solidFill>
          <a:latin typeface="Helvetica" pitchFamily="34" charset="0"/>
        </a:defRPr>
      </a:lvl6pPr>
      <a:lvl7pPr marL="1029789" algn="ctr" defTabSz="514894" rtl="0" fontAlgn="base">
        <a:spcBef>
          <a:spcPct val="0"/>
        </a:spcBef>
        <a:spcAft>
          <a:spcPct val="0"/>
        </a:spcAft>
        <a:defRPr sz="5000">
          <a:solidFill>
            <a:schemeClr val="tx1"/>
          </a:solidFill>
          <a:latin typeface="Helvetica" pitchFamily="34" charset="0"/>
        </a:defRPr>
      </a:lvl7pPr>
      <a:lvl8pPr marL="1544675" algn="ctr" defTabSz="514894" rtl="0" fontAlgn="base">
        <a:spcBef>
          <a:spcPct val="0"/>
        </a:spcBef>
        <a:spcAft>
          <a:spcPct val="0"/>
        </a:spcAft>
        <a:defRPr sz="5000">
          <a:solidFill>
            <a:schemeClr val="tx1"/>
          </a:solidFill>
          <a:latin typeface="Helvetica" pitchFamily="34" charset="0"/>
        </a:defRPr>
      </a:lvl8pPr>
      <a:lvl9pPr marL="2059571" algn="ctr" defTabSz="514894" rtl="0" fontAlgn="base">
        <a:spcBef>
          <a:spcPct val="0"/>
        </a:spcBef>
        <a:spcAft>
          <a:spcPct val="0"/>
        </a:spcAft>
        <a:defRPr sz="5000">
          <a:solidFill>
            <a:schemeClr val="tx1"/>
          </a:solidFill>
          <a:latin typeface="Helvetica" pitchFamily="34" charset="0"/>
        </a:defRPr>
      </a:lvl9pPr>
    </p:titleStyle>
    <p:bodyStyle>
      <a:lvl1pPr marL="381665" indent="-381665" algn="l" defTabSz="51045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2432" indent="-317245" algn="l" defTabSz="51045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83211" indent="-252878" algn="l" defTabSz="51045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98371" indent="-252878" algn="l" defTabSz="51045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13532" indent="-252878" algn="l" defTabSz="51045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31917" indent="-257443" algn="l" defTabSz="514894" rtl="0" eaLnBrk="1" latinLnBrk="0" hangingPunct="1">
        <a:spcBef>
          <a:spcPct val="20000"/>
        </a:spcBef>
        <a:buFont typeface="Arial"/>
        <a:buChar char="•"/>
        <a:defRPr sz="2300" kern="1200">
          <a:solidFill>
            <a:schemeClr val="tx1"/>
          </a:solidFill>
          <a:latin typeface="+mn-lt"/>
          <a:ea typeface="+mn-ea"/>
          <a:cs typeface="+mn-cs"/>
        </a:defRPr>
      </a:lvl6pPr>
      <a:lvl7pPr marL="3346815" indent="-257443" algn="l" defTabSz="514894" rtl="0" eaLnBrk="1" latinLnBrk="0" hangingPunct="1">
        <a:spcBef>
          <a:spcPct val="20000"/>
        </a:spcBef>
        <a:buFont typeface="Arial"/>
        <a:buChar char="•"/>
        <a:defRPr sz="2300" kern="1200">
          <a:solidFill>
            <a:schemeClr val="tx1"/>
          </a:solidFill>
          <a:latin typeface="+mn-lt"/>
          <a:ea typeface="+mn-ea"/>
          <a:cs typeface="+mn-cs"/>
        </a:defRPr>
      </a:lvl7pPr>
      <a:lvl8pPr marL="3861701" indent="-257443" algn="l" defTabSz="514894" rtl="0" eaLnBrk="1" latinLnBrk="0" hangingPunct="1">
        <a:spcBef>
          <a:spcPct val="20000"/>
        </a:spcBef>
        <a:buFont typeface="Arial"/>
        <a:buChar char="•"/>
        <a:defRPr sz="2300" kern="1200">
          <a:solidFill>
            <a:schemeClr val="tx1"/>
          </a:solidFill>
          <a:latin typeface="+mn-lt"/>
          <a:ea typeface="+mn-ea"/>
          <a:cs typeface="+mn-cs"/>
        </a:defRPr>
      </a:lvl8pPr>
      <a:lvl9pPr marL="4376590" indent="-257443" algn="l" defTabSz="51489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894" rtl="0" eaLnBrk="1" latinLnBrk="0" hangingPunct="1">
        <a:defRPr sz="2100" kern="1200">
          <a:solidFill>
            <a:schemeClr val="tx1"/>
          </a:solidFill>
          <a:latin typeface="+mn-lt"/>
          <a:ea typeface="+mn-ea"/>
          <a:cs typeface="+mn-cs"/>
        </a:defRPr>
      </a:lvl1pPr>
      <a:lvl2pPr marL="514894" algn="l" defTabSz="514894" rtl="0" eaLnBrk="1" latinLnBrk="0" hangingPunct="1">
        <a:defRPr sz="2100" kern="1200">
          <a:solidFill>
            <a:schemeClr val="tx1"/>
          </a:solidFill>
          <a:latin typeface="+mn-lt"/>
          <a:ea typeface="+mn-ea"/>
          <a:cs typeface="+mn-cs"/>
        </a:defRPr>
      </a:lvl2pPr>
      <a:lvl3pPr marL="1029789" algn="l" defTabSz="514894" rtl="0" eaLnBrk="1" latinLnBrk="0" hangingPunct="1">
        <a:defRPr sz="2100" kern="1200">
          <a:solidFill>
            <a:schemeClr val="tx1"/>
          </a:solidFill>
          <a:latin typeface="+mn-lt"/>
          <a:ea typeface="+mn-ea"/>
          <a:cs typeface="+mn-cs"/>
        </a:defRPr>
      </a:lvl3pPr>
      <a:lvl4pPr marL="1544675" algn="l" defTabSz="514894" rtl="0" eaLnBrk="1" latinLnBrk="0" hangingPunct="1">
        <a:defRPr sz="2100" kern="1200">
          <a:solidFill>
            <a:schemeClr val="tx1"/>
          </a:solidFill>
          <a:latin typeface="+mn-lt"/>
          <a:ea typeface="+mn-ea"/>
          <a:cs typeface="+mn-cs"/>
        </a:defRPr>
      </a:lvl4pPr>
      <a:lvl5pPr marL="2059571" algn="l" defTabSz="514894" rtl="0" eaLnBrk="1" latinLnBrk="0" hangingPunct="1">
        <a:defRPr sz="2100" kern="1200">
          <a:solidFill>
            <a:schemeClr val="tx1"/>
          </a:solidFill>
          <a:latin typeface="+mn-lt"/>
          <a:ea typeface="+mn-ea"/>
          <a:cs typeface="+mn-cs"/>
        </a:defRPr>
      </a:lvl5pPr>
      <a:lvl6pPr marL="2574469" algn="l" defTabSz="514894" rtl="0" eaLnBrk="1" latinLnBrk="0" hangingPunct="1">
        <a:defRPr sz="2100" kern="1200">
          <a:solidFill>
            <a:schemeClr val="tx1"/>
          </a:solidFill>
          <a:latin typeface="+mn-lt"/>
          <a:ea typeface="+mn-ea"/>
          <a:cs typeface="+mn-cs"/>
        </a:defRPr>
      </a:lvl6pPr>
      <a:lvl7pPr marL="3089359" algn="l" defTabSz="514894" rtl="0" eaLnBrk="1" latinLnBrk="0" hangingPunct="1">
        <a:defRPr sz="2100" kern="1200">
          <a:solidFill>
            <a:schemeClr val="tx1"/>
          </a:solidFill>
          <a:latin typeface="+mn-lt"/>
          <a:ea typeface="+mn-ea"/>
          <a:cs typeface="+mn-cs"/>
        </a:defRPr>
      </a:lvl7pPr>
      <a:lvl8pPr marL="3604253" algn="l" defTabSz="514894" rtl="0" eaLnBrk="1" latinLnBrk="0" hangingPunct="1">
        <a:defRPr sz="2100" kern="1200">
          <a:solidFill>
            <a:schemeClr val="tx1"/>
          </a:solidFill>
          <a:latin typeface="+mn-lt"/>
          <a:ea typeface="+mn-ea"/>
          <a:cs typeface="+mn-cs"/>
        </a:defRPr>
      </a:lvl8pPr>
      <a:lvl9pPr marL="4119149" algn="l" defTabSz="514894"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 y="-4763"/>
            <a:ext cx="10704513"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3" descr="logo_WHO.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90000" y="6923167"/>
            <a:ext cx="162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17692" y="630241"/>
            <a:ext cx="1470026" cy="301624"/>
          </a:xfrm>
          <a:prstGeom prst="rect">
            <a:avLst/>
          </a:prstGeom>
          <a:solidFill>
            <a:srgbClr val="5B5196"/>
          </a:solidFill>
          <a:ln>
            <a:noFill/>
          </a:ln>
          <a:effectLst/>
        </p:spPr>
        <p:style>
          <a:lnRef idx="1">
            <a:schemeClr val="accent1"/>
          </a:lnRef>
          <a:fillRef idx="3">
            <a:schemeClr val="accent1"/>
          </a:fillRef>
          <a:effectRef idx="2">
            <a:schemeClr val="accent1"/>
          </a:effectRef>
          <a:fontRef idx="minor">
            <a:schemeClr val="lt1"/>
          </a:fontRef>
        </p:style>
        <p:txBody>
          <a:bodyPr lIns="102982" tIns="51491" rIns="102982" bIns="51491" anchor="ctr"/>
          <a:lstStyle>
            <a:lvl1pPr defTabSz="520700">
              <a:defRPr sz="3900" b="1">
                <a:solidFill>
                  <a:srgbClr val="000066"/>
                </a:solidFill>
                <a:latin typeface="Arial" pitchFamily="34" charset="0"/>
                <a:cs typeface="Arial" pitchFamily="34" charset="0"/>
              </a:defRPr>
            </a:lvl1pPr>
            <a:lvl2pPr marL="742950" indent="-285750" defTabSz="520700">
              <a:defRPr sz="3900" b="1">
                <a:solidFill>
                  <a:srgbClr val="000066"/>
                </a:solidFill>
                <a:latin typeface="Arial" pitchFamily="34" charset="0"/>
                <a:cs typeface="Arial" pitchFamily="34" charset="0"/>
              </a:defRPr>
            </a:lvl2pPr>
            <a:lvl3pPr marL="1143000" indent="-228600" defTabSz="520700">
              <a:defRPr sz="3900" b="1">
                <a:solidFill>
                  <a:srgbClr val="000066"/>
                </a:solidFill>
                <a:latin typeface="Arial" pitchFamily="34" charset="0"/>
                <a:cs typeface="Arial" pitchFamily="34" charset="0"/>
              </a:defRPr>
            </a:lvl3pPr>
            <a:lvl4pPr marL="1600200" indent="-228600" defTabSz="520700">
              <a:defRPr sz="3900" b="1">
                <a:solidFill>
                  <a:srgbClr val="000066"/>
                </a:solidFill>
                <a:latin typeface="Arial" pitchFamily="34" charset="0"/>
                <a:cs typeface="Arial" pitchFamily="34" charset="0"/>
              </a:defRPr>
            </a:lvl4pPr>
            <a:lvl5pPr marL="2057400" indent="-228600" defTabSz="520700">
              <a:defRPr sz="3900" b="1">
                <a:solidFill>
                  <a:srgbClr val="000066"/>
                </a:solidFill>
                <a:latin typeface="Arial" pitchFamily="34" charset="0"/>
                <a:cs typeface="Arial" pitchFamily="34" charset="0"/>
              </a:defRPr>
            </a:lvl5pPr>
            <a:lvl6pPr marL="25146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GB" altLang="fr-FR" sz="2100" b="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858" r:id="rId1"/>
    <p:sldLayoutId id="2147486859" r:id="rId2"/>
  </p:sldLayoutIdLst>
  <p:timing>
    <p:tnLst>
      <p:par>
        <p:cTn id="1" dur="indefinite" restart="never" nodeType="tmRoot"/>
      </p:par>
    </p:tnLst>
  </p:timing>
  <p:hf hdr="0" ftr="0"/>
  <p:txStyles>
    <p:titleStyle>
      <a:lvl1pPr algn="ctr" defTabSz="510459" rtl="0" eaLnBrk="0" fontAlgn="base" hangingPunct="0">
        <a:spcBef>
          <a:spcPct val="0"/>
        </a:spcBef>
        <a:spcAft>
          <a:spcPct val="0"/>
        </a:spcAft>
        <a:defRPr sz="5000" kern="1200">
          <a:solidFill>
            <a:schemeClr val="tx1"/>
          </a:solidFill>
          <a:latin typeface="+mj-lt"/>
          <a:ea typeface="+mj-ea"/>
          <a:cs typeface="+mj-cs"/>
        </a:defRPr>
      </a:lvl1pPr>
      <a:lvl2pPr algn="ctr" defTabSz="510459" rtl="0" eaLnBrk="0" fontAlgn="base" hangingPunct="0">
        <a:spcBef>
          <a:spcPct val="0"/>
        </a:spcBef>
        <a:spcAft>
          <a:spcPct val="0"/>
        </a:spcAft>
        <a:defRPr sz="5000">
          <a:solidFill>
            <a:schemeClr val="tx1"/>
          </a:solidFill>
          <a:latin typeface="Calibri" pitchFamily="34" charset="0"/>
        </a:defRPr>
      </a:lvl2pPr>
      <a:lvl3pPr algn="ctr" defTabSz="510459" rtl="0" eaLnBrk="0" fontAlgn="base" hangingPunct="0">
        <a:spcBef>
          <a:spcPct val="0"/>
        </a:spcBef>
        <a:spcAft>
          <a:spcPct val="0"/>
        </a:spcAft>
        <a:defRPr sz="5000">
          <a:solidFill>
            <a:schemeClr val="tx1"/>
          </a:solidFill>
          <a:latin typeface="Calibri" pitchFamily="34" charset="0"/>
        </a:defRPr>
      </a:lvl3pPr>
      <a:lvl4pPr algn="ctr" defTabSz="510459" rtl="0" eaLnBrk="0" fontAlgn="base" hangingPunct="0">
        <a:spcBef>
          <a:spcPct val="0"/>
        </a:spcBef>
        <a:spcAft>
          <a:spcPct val="0"/>
        </a:spcAft>
        <a:defRPr sz="5000">
          <a:solidFill>
            <a:schemeClr val="tx1"/>
          </a:solidFill>
          <a:latin typeface="Calibri" pitchFamily="34" charset="0"/>
        </a:defRPr>
      </a:lvl4pPr>
      <a:lvl5pPr algn="ctr" defTabSz="510459" rtl="0" eaLnBrk="0" fontAlgn="base" hangingPunct="0">
        <a:spcBef>
          <a:spcPct val="0"/>
        </a:spcBef>
        <a:spcAft>
          <a:spcPct val="0"/>
        </a:spcAft>
        <a:defRPr sz="5000">
          <a:solidFill>
            <a:schemeClr val="tx1"/>
          </a:solidFill>
          <a:latin typeface="Calibri" pitchFamily="34" charset="0"/>
        </a:defRPr>
      </a:lvl5pPr>
      <a:lvl6pPr marL="451366" algn="ctr" defTabSz="514082" rtl="0" fontAlgn="base">
        <a:spcBef>
          <a:spcPct val="0"/>
        </a:spcBef>
        <a:spcAft>
          <a:spcPct val="0"/>
        </a:spcAft>
        <a:defRPr sz="5000">
          <a:solidFill>
            <a:schemeClr val="tx1"/>
          </a:solidFill>
          <a:latin typeface="Calibri" pitchFamily="34" charset="0"/>
        </a:defRPr>
      </a:lvl6pPr>
      <a:lvl7pPr marL="902756" algn="ctr" defTabSz="514082" rtl="0" fontAlgn="base">
        <a:spcBef>
          <a:spcPct val="0"/>
        </a:spcBef>
        <a:spcAft>
          <a:spcPct val="0"/>
        </a:spcAft>
        <a:defRPr sz="5000">
          <a:solidFill>
            <a:schemeClr val="tx1"/>
          </a:solidFill>
          <a:latin typeface="Calibri" pitchFamily="34" charset="0"/>
        </a:defRPr>
      </a:lvl7pPr>
      <a:lvl8pPr marL="1354148" algn="ctr" defTabSz="514082" rtl="0" fontAlgn="base">
        <a:spcBef>
          <a:spcPct val="0"/>
        </a:spcBef>
        <a:spcAft>
          <a:spcPct val="0"/>
        </a:spcAft>
        <a:defRPr sz="5000">
          <a:solidFill>
            <a:schemeClr val="tx1"/>
          </a:solidFill>
          <a:latin typeface="Calibri" pitchFamily="34" charset="0"/>
        </a:defRPr>
      </a:lvl8pPr>
      <a:lvl9pPr marL="1805536" algn="ctr" defTabSz="514082" rtl="0" fontAlgn="base">
        <a:spcBef>
          <a:spcPct val="0"/>
        </a:spcBef>
        <a:spcAft>
          <a:spcPct val="0"/>
        </a:spcAft>
        <a:defRPr sz="5000">
          <a:solidFill>
            <a:schemeClr val="tx1"/>
          </a:solidFill>
          <a:latin typeface="Calibri" pitchFamily="34" charset="0"/>
        </a:defRPr>
      </a:lvl9pPr>
    </p:titleStyle>
    <p:bodyStyle>
      <a:lvl1pPr marL="381665" indent="-381665" algn="l" defTabSz="51045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2432" indent="-317245" algn="l" defTabSz="51045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83211" indent="-252878" algn="l" defTabSz="51045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98371" indent="-252878" algn="l" defTabSz="51045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13532" indent="-252878" algn="l" defTabSz="51045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31917" indent="-257443" algn="l" defTabSz="514894" rtl="0" eaLnBrk="1" latinLnBrk="0" hangingPunct="1">
        <a:spcBef>
          <a:spcPct val="20000"/>
        </a:spcBef>
        <a:buFont typeface="Arial"/>
        <a:buChar char="•"/>
        <a:defRPr sz="2300" kern="1200">
          <a:solidFill>
            <a:schemeClr val="tx1"/>
          </a:solidFill>
          <a:latin typeface="+mn-lt"/>
          <a:ea typeface="+mn-ea"/>
          <a:cs typeface="+mn-cs"/>
        </a:defRPr>
      </a:lvl6pPr>
      <a:lvl7pPr marL="3346815" indent="-257443" algn="l" defTabSz="514894" rtl="0" eaLnBrk="1" latinLnBrk="0" hangingPunct="1">
        <a:spcBef>
          <a:spcPct val="20000"/>
        </a:spcBef>
        <a:buFont typeface="Arial"/>
        <a:buChar char="•"/>
        <a:defRPr sz="2300" kern="1200">
          <a:solidFill>
            <a:schemeClr val="tx1"/>
          </a:solidFill>
          <a:latin typeface="+mn-lt"/>
          <a:ea typeface="+mn-ea"/>
          <a:cs typeface="+mn-cs"/>
        </a:defRPr>
      </a:lvl7pPr>
      <a:lvl8pPr marL="3861701" indent="-257443" algn="l" defTabSz="514894" rtl="0" eaLnBrk="1" latinLnBrk="0" hangingPunct="1">
        <a:spcBef>
          <a:spcPct val="20000"/>
        </a:spcBef>
        <a:buFont typeface="Arial"/>
        <a:buChar char="•"/>
        <a:defRPr sz="2300" kern="1200">
          <a:solidFill>
            <a:schemeClr val="tx1"/>
          </a:solidFill>
          <a:latin typeface="+mn-lt"/>
          <a:ea typeface="+mn-ea"/>
          <a:cs typeface="+mn-cs"/>
        </a:defRPr>
      </a:lvl8pPr>
      <a:lvl9pPr marL="4376590" indent="-257443" algn="l" defTabSz="51489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894" rtl="0" eaLnBrk="1" latinLnBrk="0" hangingPunct="1">
        <a:defRPr sz="2100" kern="1200">
          <a:solidFill>
            <a:schemeClr val="tx1"/>
          </a:solidFill>
          <a:latin typeface="+mn-lt"/>
          <a:ea typeface="+mn-ea"/>
          <a:cs typeface="+mn-cs"/>
        </a:defRPr>
      </a:lvl1pPr>
      <a:lvl2pPr marL="514894" algn="l" defTabSz="514894" rtl="0" eaLnBrk="1" latinLnBrk="0" hangingPunct="1">
        <a:defRPr sz="2100" kern="1200">
          <a:solidFill>
            <a:schemeClr val="tx1"/>
          </a:solidFill>
          <a:latin typeface="+mn-lt"/>
          <a:ea typeface="+mn-ea"/>
          <a:cs typeface="+mn-cs"/>
        </a:defRPr>
      </a:lvl2pPr>
      <a:lvl3pPr marL="1029789" algn="l" defTabSz="514894" rtl="0" eaLnBrk="1" latinLnBrk="0" hangingPunct="1">
        <a:defRPr sz="2100" kern="1200">
          <a:solidFill>
            <a:schemeClr val="tx1"/>
          </a:solidFill>
          <a:latin typeface="+mn-lt"/>
          <a:ea typeface="+mn-ea"/>
          <a:cs typeface="+mn-cs"/>
        </a:defRPr>
      </a:lvl3pPr>
      <a:lvl4pPr marL="1544675" algn="l" defTabSz="514894" rtl="0" eaLnBrk="1" latinLnBrk="0" hangingPunct="1">
        <a:defRPr sz="2100" kern="1200">
          <a:solidFill>
            <a:schemeClr val="tx1"/>
          </a:solidFill>
          <a:latin typeface="+mn-lt"/>
          <a:ea typeface="+mn-ea"/>
          <a:cs typeface="+mn-cs"/>
        </a:defRPr>
      </a:lvl4pPr>
      <a:lvl5pPr marL="2059571" algn="l" defTabSz="514894" rtl="0" eaLnBrk="1" latinLnBrk="0" hangingPunct="1">
        <a:defRPr sz="2100" kern="1200">
          <a:solidFill>
            <a:schemeClr val="tx1"/>
          </a:solidFill>
          <a:latin typeface="+mn-lt"/>
          <a:ea typeface="+mn-ea"/>
          <a:cs typeface="+mn-cs"/>
        </a:defRPr>
      </a:lvl5pPr>
      <a:lvl6pPr marL="2574469" algn="l" defTabSz="514894" rtl="0" eaLnBrk="1" latinLnBrk="0" hangingPunct="1">
        <a:defRPr sz="2100" kern="1200">
          <a:solidFill>
            <a:schemeClr val="tx1"/>
          </a:solidFill>
          <a:latin typeface="+mn-lt"/>
          <a:ea typeface="+mn-ea"/>
          <a:cs typeface="+mn-cs"/>
        </a:defRPr>
      </a:lvl6pPr>
      <a:lvl7pPr marL="3089359" algn="l" defTabSz="514894" rtl="0" eaLnBrk="1" latinLnBrk="0" hangingPunct="1">
        <a:defRPr sz="2100" kern="1200">
          <a:solidFill>
            <a:schemeClr val="tx1"/>
          </a:solidFill>
          <a:latin typeface="+mn-lt"/>
          <a:ea typeface="+mn-ea"/>
          <a:cs typeface="+mn-cs"/>
        </a:defRPr>
      </a:lvl7pPr>
      <a:lvl8pPr marL="3604253" algn="l" defTabSz="514894" rtl="0" eaLnBrk="1" latinLnBrk="0" hangingPunct="1">
        <a:defRPr sz="2100" kern="1200">
          <a:solidFill>
            <a:schemeClr val="tx1"/>
          </a:solidFill>
          <a:latin typeface="+mn-lt"/>
          <a:ea typeface="+mn-ea"/>
          <a:cs typeface="+mn-cs"/>
        </a:defRPr>
      </a:lvl8pPr>
      <a:lvl9pPr marL="4119149" algn="l" defTabSz="514894"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0" y="77"/>
            <a:ext cx="10693400" cy="1365249"/>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4099" name="Rectangle 4"/>
          <p:cNvSpPr>
            <a:spLocks noGrp="1" noChangeArrowheads="1"/>
          </p:cNvSpPr>
          <p:nvPr>
            <p:ph type="body" idx="1"/>
          </p:nvPr>
        </p:nvSpPr>
        <p:spPr bwMode="auto">
          <a:xfrm>
            <a:off x="517525" y="1522413"/>
            <a:ext cx="96964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0" name="Line 6"/>
          <p:cNvSpPr>
            <a:spLocks noChangeShapeType="1"/>
          </p:cNvSpPr>
          <p:nvPr/>
        </p:nvSpPr>
        <p:spPr bwMode="auto">
          <a:xfrm>
            <a:off x="0" y="1373188"/>
            <a:ext cx="106934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7292" tIns="43657" rIns="87292" bIns="43657"/>
          <a:lstStyle/>
          <a:p>
            <a:endParaRPr lang="en-US"/>
          </a:p>
        </p:txBody>
      </p:sp>
      <p:sp>
        <p:nvSpPr>
          <p:cNvPr id="5125" name="Rectangle 12"/>
          <p:cNvSpPr>
            <a:spLocks noChangeArrowheads="1"/>
          </p:cNvSpPr>
          <p:nvPr/>
        </p:nvSpPr>
        <p:spPr bwMode="auto">
          <a:xfrm>
            <a:off x="1588" y="6632575"/>
            <a:ext cx="10693400" cy="928688"/>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292" tIns="43657" rIns="87292" bIns="43657" anchor="ctr"/>
          <a:lstStyle>
            <a:lvl1pPr defTabSz="909638">
              <a:defRPr sz="3900" b="1">
                <a:solidFill>
                  <a:srgbClr val="000066"/>
                </a:solidFill>
                <a:latin typeface="Arial" pitchFamily="34" charset="0"/>
                <a:cs typeface="Arial" pitchFamily="34" charset="0"/>
              </a:defRPr>
            </a:lvl1pPr>
            <a:lvl2pPr marL="742950" indent="-285750" defTabSz="909638">
              <a:defRPr sz="3900" b="1">
                <a:solidFill>
                  <a:srgbClr val="000066"/>
                </a:solidFill>
                <a:latin typeface="Arial" pitchFamily="34" charset="0"/>
                <a:cs typeface="Arial" pitchFamily="34" charset="0"/>
              </a:defRPr>
            </a:lvl2pPr>
            <a:lvl3pPr marL="1143000" indent="-228600" defTabSz="909638">
              <a:defRPr sz="3900" b="1">
                <a:solidFill>
                  <a:srgbClr val="000066"/>
                </a:solidFill>
                <a:latin typeface="Arial" pitchFamily="34" charset="0"/>
                <a:cs typeface="Arial" pitchFamily="34" charset="0"/>
              </a:defRPr>
            </a:lvl3pPr>
            <a:lvl4pPr marL="1600200" indent="-228600" defTabSz="909638">
              <a:defRPr sz="3900" b="1">
                <a:solidFill>
                  <a:srgbClr val="000066"/>
                </a:solidFill>
                <a:latin typeface="Arial" pitchFamily="34" charset="0"/>
                <a:cs typeface="Arial" pitchFamily="34" charset="0"/>
              </a:defRPr>
            </a:lvl4pPr>
            <a:lvl5pPr marL="2057400" indent="-228600" defTabSz="909638">
              <a:defRPr sz="3900" b="1">
                <a:solidFill>
                  <a:srgbClr val="000066"/>
                </a:solidFill>
                <a:latin typeface="Arial" pitchFamily="34" charset="0"/>
                <a:cs typeface="Arial" pitchFamily="34" charset="0"/>
              </a:defRPr>
            </a:lvl5pPr>
            <a:lvl6pPr marL="2514600" indent="-228600" defTabSz="909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09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09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09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en-US"/>
          </a:p>
        </p:txBody>
      </p:sp>
      <p:sp>
        <p:nvSpPr>
          <p:cNvPr id="5127" name="Rectangle 14"/>
          <p:cNvSpPr>
            <a:spLocks noChangeArrowheads="1"/>
          </p:cNvSpPr>
          <p:nvPr/>
        </p:nvSpPr>
        <p:spPr bwMode="auto">
          <a:xfrm>
            <a:off x="420691" y="7054851"/>
            <a:ext cx="415925"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3288" rtl="1">
              <a:defRPr sz="3900" b="1">
                <a:solidFill>
                  <a:srgbClr val="000066"/>
                </a:solidFill>
                <a:latin typeface="Arial" pitchFamily="34" charset="0"/>
                <a:cs typeface="Arial" pitchFamily="34" charset="0"/>
              </a:defRPr>
            </a:lvl1pPr>
            <a:lvl2pPr marL="742950" indent="-285750" defTabSz="903288" rtl="1">
              <a:defRPr sz="3900" b="1">
                <a:solidFill>
                  <a:srgbClr val="000066"/>
                </a:solidFill>
                <a:latin typeface="Arial" pitchFamily="34" charset="0"/>
                <a:cs typeface="Arial" pitchFamily="34" charset="0"/>
              </a:defRPr>
            </a:lvl2pPr>
            <a:lvl3pPr marL="1143000" indent="-228600" defTabSz="903288" rtl="1">
              <a:defRPr sz="3900" b="1">
                <a:solidFill>
                  <a:srgbClr val="000066"/>
                </a:solidFill>
                <a:latin typeface="Arial" pitchFamily="34" charset="0"/>
                <a:cs typeface="Arial" pitchFamily="34" charset="0"/>
              </a:defRPr>
            </a:lvl3pPr>
            <a:lvl4pPr marL="1600200" indent="-228600" defTabSz="903288" rtl="1">
              <a:defRPr sz="3900" b="1">
                <a:solidFill>
                  <a:srgbClr val="000066"/>
                </a:solidFill>
                <a:latin typeface="Arial" pitchFamily="34" charset="0"/>
                <a:cs typeface="Arial" pitchFamily="34" charset="0"/>
              </a:defRPr>
            </a:lvl4pPr>
            <a:lvl5pPr marL="2057400" indent="-228600" defTabSz="903288" rtl="1">
              <a:defRPr sz="3900" b="1">
                <a:solidFill>
                  <a:srgbClr val="000066"/>
                </a:solidFill>
                <a:latin typeface="Arial" pitchFamily="34" charset="0"/>
                <a:cs typeface="Arial" pitchFamily="34" charset="0"/>
              </a:defRPr>
            </a:lvl5pPr>
            <a:lvl6pPr marL="2514600" indent="-228600" defTabSz="903288"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03288"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03288"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03288"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defRPr/>
            </a:pPr>
            <a:fld id="{50328907-D1E3-4BDD-B38C-C42216F2143A}" type="slidenum">
              <a:rPr lang="x-none" altLang="en-US" sz="1700" smtClean="0">
                <a:solidFill>
                  <a:srgbClr val="72BBE8"/>
                </a:solidFill>
                <a:latin typeface="Arial Narrow" pitchFamily="34" charset="0"/>
              </a:rPr>
              <a:pPr algn="r" rtl="0" eaLnBrk="1" hangingPunct="1">
                <a:defRPr/>
              </a:pPr>
              <a:t>‹#›</a:t>
            </a:fld>
            <a:r>
              <a:rPr lang="en-US" altLang="en-US" sz="1700" smtClean="0">
                <a:solidFill>
                  <a:srgbClr val="72BBE8"/>
                </a:solidFill>
                <a:latin typeface="Arial Narrow" pitchFamily="34" charset="0"/>
              </a:rPr>
              <a:t> </a:t>
            </a:r>
            <a:r>
              <a:rPr lang="en-US" altLang="en-US" sz="2600" baseline="14000" smtClean="0">
                <a:solidFill>
                  <a:srgbClr val="FFFFFF"/>
                </a:solidFill>
                <a:latin typeface="Arial Narrow" pitchFamily="34" charset="0"/>
              </a:rPr>
              <a:t>|</a:t>
            </a:r>
          </a:p>
        </p:txBody>
      </p:sp>
      <p:pic>
        <p:nvPicPr>
          <p:cNvPr id="4103"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19989" y="6659563"/>
            <a:ext cx="2582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60" r:id="rId1"/>
    <p:sldLayoutId id="2147486802" r:id="rId2"/>
    <p:sldLayoutId id="2147486803" r:id="rId3"/>
    <p:sldLayoutId id="2147486804" r:id="rId4"/>
    <p:sldLayoutId id="2147486805" r:id="rId5"/>
    <p:sldLayoutId id="2147486806" r:id="rId6"/>
    <p:sldLayoutId id="2147486807" r:id="rId7"/>
    <p:sldLayoutId id="2147486808" r:id="rId8"/>
    <p:sldLayoutId id="2147486809" r:id="rId9"/>
    <p:sldLayoutId id="2147486810" r:id="rId10"/>
    <p:sldLayoutId id="2147486811" r:id="rId11"/>
  </p:sldLayoutIdLst>
  <p:timing>
    <p:tnLst>
      <p:par>
        <p:cTn id="1" dur="indefinite" restart="never" nodeType="tmRoot"/>
      </p:par>
    </p:tnLst>
  </p:timing>
  <p:txStyles>
    <p:titleStyle>
      <a:lvl1pPr algn="ctr" defTabSz="992634" rtl="0" eaLnBrk="0" fontAlgn="base" hangingPunct="0">
        <a:spcBef>
          <a:spcPct val="0"/>
        </a:spcBef>
        <a:spcAft>
          <a:spcPct val="0"/>
        </a:spcAft>
        <a:defRPr sz="4100" b="1">
          <a:solidFill>
            <a:srgbClr val="000066"/>
          </a:solidFill>
          <a:latin typeface="Calibri" panose="020F0502020204030204" pitchFamily="34" charset="0"/>
          <a:ea typeface="Calibri" pitchFamily="34" charset="0"/>
          <a:cs typeface="Calibri" panose="020F0502020204030204" pitchFamily="34" charset="0"/>
        </a:defRPr>
      </a:lvl1pPr>
      <a:lvl2pPr algn="ctr" defTabSz="992634"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2pPr>
      <a:lvl3pPr algn="ctr" defTabSz="992634"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3pPr>
      <a:lvl4pPr algn="ctr" defTabSz="992634"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4pPr>
      <a:lvl5pPr algn="ctr" defTabSz="992634"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5pPr>
      <a:lvl6pPr marL="436561" algn="ctr" defTabSz="995901" rtl="0" fontAlgn="base">
        <a:spcBef>
          <a:spcPct val="0"/>
        </a:spcBef>
        <a:spcAft>
          <a:spcPct val="0"/>
        </a:spcAft>
        <a:defRPr sz="4100" b="1">
          <a:solidFill>
            <a:srgbClr val="000066"/>
          </a:solidFill>
          <a:latin typeface="Arial" charset="0"/>
          <a:cs typeface="Arial" charset="0"/>
        </a:defRPr>
      </a:lvl6pPr>
      <a:lvl7pPr marL="873132" algn="ctr" defTabSz="995901" rtl="0" fontAlgn="base">
        <a:spcBef>
          <a:spcPct val="0"/>
        </a:spcBef>
        <a:spcAft>
          <a:spcPct val="0"/>
        </a:spcAft>
        <a:defRPr sz="4100" b="1">
          <a:solidFill>
            <a:srgbClr val="000066"/>
          </a:solidFill>
          <a:latin typeface="Arial" charset="0"/>
          <a:cs typeface="Arial" charset="0"/>
        </a:defRPr>
      </a:lvl7pPr>
      <a:lvl8pPr marL="1309694" algn="ctr" defTabSz="995901" rtl="0" fontAlgn="base">
        <a:spcBef>
          <a:spcPct val="0"/>
        </a:spcBef>
        <a:spcAft>
          <a:spcPct val="0"/>
        </a:spcAft>
        <a:defRPr sz="4100" b="1">
          <a:solidFill>
            <a:srgbClr val="000066"/>
          </a:solidFill>
          <a:latin typeface="Arial" charset="0"/>
          <a:cs typeface="Arial" charset="0"/>
        </a:defRPr>
      </a:lvl8pPr>
      <a:lvl9pPr marL="1746243" algn="ctr" defTabSz="995901" rtl="0" fontAlgn="base">
        <a:spcBef>
          <a:spcPct val="0"/>
        </a:spcBef>
        <a:spcAft>
          <a:spcPct val="0"/>
        </a:spcAft>
        <a:defRPr sz="4100" b="1">
          <a:solidFill>
            <a:srgbClr val="000066"/>
          </a:solidFill>
          <a:latin typeface="Arial" charset="0"/>
          <a:cs typeface="Arial" charset="0"/>
        </a:defRPr>
      </a:lvl9pPr>
    </p:titleStyle>
    <p:bodyStyle>
      <a:lvl1pPr marL="367536" indent="-367536" algn="l" defTabSz="992634" rtl="0" eaLnBrk="0" fontAlgn="base" hangingPunct="0">
        <a:spcBef>
          <a:spcPct val="80000"/>
        </a:spcBef>
        <a:spcAft>
          <a:spcPct val="0"/>
        </a:spcAft>
        <a:buClr>
          <a:srgbClr val="1E7FB8"/>
        </a:buClr>
        <a:buFont typeface="Wingdings" pitchFamily="2" charset="2"/>
        <a:buChar char="l"/>
        <a:defRPr sz="2900">
          <a:solidFill>
            <a:srgbClr val="000066"/>
          </a:solidFill>
          <a:latin typeface="Calibri" panose="020F0502020204030204" pitchFamily="34" charset="0"/>
          <a:ea typeface="Calibri" pitchFamily="34" charset="0"/>
          <a:cs typeface="Calibri" panose="020F0502020204030204" pitchFamily="34" charset="0"/>
        </a:defRPr>
      </a:lvl1pPr>
      <a:lvl2pPr marL="873286" indent="-301559" algn="l" defTabSz="992634" rtl="0" eaLnBrk="0" fontAlgn="base" hangingPunct="0">
        <a:spcBef>
          <a:spcPct val="20000"/>
        </a:spcBef>
        <a:spcAft>
          <a:spcPct val="0"/>
        </a:spcAft>
        <a:buClr>
          <a:srgbClr val="1E7FB8"/>
        </a:buClr>
        <a:buFont typeface="Arial" pitchFamily="34" charset="0"/>
        <a:buChar char="–"/>
        <a:defRPr sz="2600">
          <a:solidFill>
            <a:srgbClr val="000066"/>
          </a:solidFill>
          <a:latin typeface="Calibri" panose="020F0502020204030204" pitchFamily="34" charset="0"/>
          <a:ea typeface="Calibri" pitchFamily="34" charset="0"/>
          <a:cs typeface="Calibri" panose="020F0502020204030204" pitchFamily="34" charset="0"/>
        </a:defRPr>
      </a:lvl2pPr>
      <a:lvl3pPr marL="1364869" indent="-288992" algn="l" defTabSz="992634" rtl="0" eaLnBrk="0" fontAlgn="base" hangingPunct="0">
        <a:spcBef>
          <a:spcPct val="20000"/>
        </a:spcBef>
        <a:spcAft>
          <a:spcPct val="0"/>
        </a:spcAft>
        <a:buClr>
          <a:srgbClr val="1E7FB8"/>
        </a:buClr>
        <a:buChar char="•"/>
        <a:defRPr sz="2600">
          <a:solidFill>
            <a:srgbClr val="000066"/>
          </a:solidFill>
          <a:latin typeface="Calibri" panose="020F0502020204030204" pitchFamily="34" charset="0"/>
          <a:ea typeface="Calibri" pitchFamily="34" charset="0"/>
          <a:cs typeface="Calibri" panose="020F0502020204030204" pitchFamily="34" charset="0"/>
        </a:defRPr>
      </a:lvl3pPr>
      <a:lvl4pPr marL="1807794" indent="-241877" algn="l" defTabSz="992634" rtl="0" eaLnBrk="0" fontAlgn="base" hangingPunct="0">
        <a:spcBef>
          <a:spcPct val="20000"/>
        </a:spcBef>
        <a:spcAft>
          <a:spcPct val="0"/>
        </a:spcAft>
        <a:buClr>
          <a:srgbClr val="1E7FB8"/>
        </a:buClr>
        <a:buChar char="–"/>
        <a:defRPr sz="2600">
          <a:solidFill>
            <a:srgbClr val="000066"/>
          </a:solidFill>
          <a:latin typeface="Calibri" panose="020F0502020204030204" pitchFamily="34" charset="0"/>
          <a:ea typeface="Calibri" pitchFamily="34" charset="0"/>
          <a:cs typeface="Calibri" panose="020F0502020204030204" pitchFamily="34" charset="0"/>
        </a:defRPr>
      </a:lvl4pPr>
      <a:lvl5pPr marL="2162748" indent="-152352" algn="r" defTabSz="992634" rtl="1" eaLnBrk="0" fontAlgn="base" hangingPunct="0">
        <a:spcBef>
          <a:spcPct val="20000"/>
        </a:spcBef>
        <a:spcAft>
          <a:spcPct val="0"/>
        </a:spcAft>
        <a:buChar char="»"/>
        <a:defRPr sz="2300">
          <a:solidFill>
            <a:srgbClr val="000066"/>
          </a:solidFill>
          <a:latin typeface="+mn-lt"/>
          <a:ea typeface="Arial" charset="0"/>
          <a:cs typeface="+mn-cs"/>
        </a:defRPr>
      </a:lvl5pPr>
      <a:lvl6pPr marL="2602688" indent="-157622" algn="r" defTabSz="995901" rtl="1" fontAlgn="base">
        <a:spcBef>
          <a:spcPct val="20000"/>
        </a:spcBef>
        <a:spcAft>
          <a:spcPct val="0"/>
        </a:spcAft>
        <a:buChar char="»"/>
        <a:defRPr sz="2300">
          <a:solidFill>
            <a:srgbClr val="000066"/>
          </a:solidFill>
          <a:latin typeface="+mn-lt"/>
          <a:cs typeface="+mn-cs"/>
        </a:defRPr>
      </a:lvl6pPr>
      <a:lvl7pPr marL="3039270" indent="-157622" algn="r" defTabSz="995901" rtl="1" fontAlgn="base">
        <a:spcBef>
          <a:spcPct val="20000"/>
        </a:spcBef>
        <a:spcAft>
          <a:spcPct val="0"/>
        </a:spcAft>
        <a:buChar char="»"/>
        <a:defRPr sz="2300">
          <a:solidFill>
            <a:srgbClr val="000066"/>
          </a:solidFill>
          <a:latin typeface="+mn-lt"/>
          <a:cs typeface="+mn-cs"/>
        </a:defRPr>
      </a:lvl7pPr>
      <a:lvl8pPr marL="3475827" indent="-157622" algn="r" defTabSz="995901" rtl="1" fontAlgn="base">
        <a:spcBef>
          <a:spcPct val="20000"/>
        </a:spcBef>
        <a:spcAft>
          <a:spcPct val="0"/>
        </a:spcAft>
        <a:buChar char="»"/>
        <a:defRPr sz="2300">
          <a:solidFill>
            <a:srgbClr val="000066"/>
          </a:solidFill>
          <a:latin typeface="+mn-lt"/>
          <a:cs typeface="+mn-cs"/>
        </a:defRPr>
      </a:lvl8pPr>
      <a:lvl9pPr marL="3912390" indent="-157622" algn="r" defTabSz="995901"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3132" rtl="0" eaLnBrk="1" latinLnBrk="0" hangingPunct="1">
        <a:defRPr sz="1800" kern="1200">
          <a:solidFill>
            <a:schemeClr val="tx1"/>
          </a:solidFill>
          <a:latin typeface="+mn-lt"/>
          <a:ea typeface="+mn-ea"/>
          <a:cs typeface="+mn-cs"/>
        </a:defRPr>
      </a:lvl1pPr>
      <a:lvl2pPr marL="436561" algn="l" defTabSz="873132" rtl="0" eaLnBrk="1" latinLnBrk="0" hangingPunct="1">
        <a:defRPr sz="1800" kern="1200">
          <a:solidFill>
            <a:schemeClr val="tx1"/>
          </a:solidFill>
          <a:latin typeface="+mn-lt"/>
          <a:ea typeface="+mn-ea"/>
          <a:cs typeface="+mn-cs"/>
        </a:defRPr>
      </a:lvl2pPr>
      <a:lvl3pPr marL="873132" algn="l" defTabSz="873132" rtl="0" eaLnBrk="1" latinLnBrk="0" hangingPunct="1">
        <a:defRPr sz="1800" kern="1200">
          <a:solidFill>
            <a:schemeClr val="tx1"/>
          </a:solidFill>
          <a:latin typeface="+mn-lt"/>
          <a:ea typeface="+mn-ea"/>
          <a:cs typeface="+mn-cs"/>
        </a:defRPr>
      </a:lvl3pPr>
      <a:lvl4pPr marL="1309694" algn="l" defTabSz="873132" rtl="0" eaLnBrk="1" latinLnBrk="0" hangingPunct="1">
        <a:defRPr sz="1800" kern="1200">
          <a:solidFill>
            <a:schemeClr val="tx1"/>
          </a:solidFill>
          <a:latin typeface="+mn-lt"/>
          <a:ea typeface="+mn-ea"/>
          <a:cs typeface="+mn-cs"/>
        </a:defRPr>
      </a:lvl4pPr>
      <a:lvl5pPr marL="1746243" algn="l" defTabSz="873132" rtl="0" eaLnBrk="1" latinLnBrk="0" hangingPunct="1">
        <a:defRPr sz="1800" kern="1200">
          <a:solidFill>
            <a:schemeClr val="tx1"/>
          </a:solidFill>
          <a:latin typeface="+mn-lt"/>
          <a:ea typeface="+mn-ea"/>
          <a:cs typeface="+mn-cs"/>
        </a:defRPr>
      </a:lvl5pPr>
      <a:lvl6pPr marL="2182817" algn="l" defTabSz="873132" rtl="0" eaLnBrk="1" latinLnBrk="0" hangingPunct="1">
        <a:defRPr sz="1800" kern="1200">
          <a:solidFill>
            <a:schemeClr val="tx1"/>
          </a:solidFill>
          <a:latin typeface="+mn-lt"/>
          <a:ea typeface="+mn-ea"/>
          <a:cs typeface="+mn-cs"/>
        </a:defRPr>
      </a:lvl6pPr>
      <a:lvl7pPr marL="2619385" algn="l" defTabSz="873132" rtl="0" eaLnBrk="1" latinLnBrk="0" hangingPunct="1">
        <a:defRPr sz="1800" kern="1200">
          <a:solidFill>
            <a:schemeClr val="tx1"/>
          </a:solidFill>
          <a:latin typeface="+mn-lt"/>
          <a:ea typeface="+mn-ea"/>
          <a:cs typeface="+mn-cs"/>
        </a:defRPr>
      </a:lvl7pPr>
      <a:lvl8pPr marL="3055934" algn="l" defTabSz="873132" rtl="0" eaLnBrk="1" latinLnBrk="0" hangingPunct="1">
        <a:defRPr sz="1800" kern="1200">
          <a:solidFill>
            <a:schemeClr val="tx1"/>
          </a:solidFill>
          <a:latin typeface="+mn-lt"/>
          <a:ea typeface="+mn-ea"/>
          <a:cs typeface="+mn-cs"/>
        </a:defRPr>
      </a:lvl8pPr>
      <a:lvl9pPr marL="3492502" algn="l" defTabSz="8731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0" y="77"/>
            <a:ext cx="10693400" cy="1365249"/>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5123" name="Rectangle 4"/>
          <p:cNvSpPr>
            <a:spLocks noGrp="1" noChangeArrowheads="1"/>
          </p:cNvSpPr>
          <p:nvPr>
            <p:ph type="body" idx="1"/>
          </p:nvPr>
        </p:nvSpPr>
        <p:spPr bwMode="auto">
          <a:xfrm>
            <a:off x="517525" y="1522413"/>
            <a:ext cx="96964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5124" name="Line 6"/>
          <p:cNvSpPr>
            <a:spLocks noChangeShapeType="1"/>
          </p:cNvSpPr>
          <p:nvPr/>
        </p:nvSpPr>
        <p:spPr bwMode="auto">
          <a:xfrm>
            <a:off x="0" y="1374775"/>
            <a:ext cx="106934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90296" tIns="45149" rIns="90296" bIns="45149"/>
          <a:lstStyle/>
          <a:p>
            <a:endParaRPr lang="en-US"/>
          </a:p>
        </p:txBody>
      </p:sp>
      <p:sp>
        <p:nvSpPr>
          <p:cNvPr id="6149" name="Rectangle 12"/>
          <p:cNvSpPr>
            <a:spLocks noChangeArrowheads="1"/>
          </p:cNvSpPr>
          <p:nvPr/>
        </p:nvSpPr>
        <p:spPr bwMode="auto">
          <a:xfrm>
            <a:off x="1588" y="6632575"/>
            <a:ext cx="10693400" cy="928688"/>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296" tIns="45149" rIns="90296" bIns="45149"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6150" name="Rectangle 13"/>
          <p:cNvSpPr>
            <a:spLocks noChangeArrowheads="1"/>
          </p:cNvSpPr>
          <p:nvPr/>
        </p:nvSpPr>
        <p:spPr bwMode="auto">
          <a:xfrm>
            <a:off x="1084347" y="7085013"/>
            <a:ext cx="4967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a:defRPr sz="3900" b="1">
                <a:solidFill>
                  <a:srgbClr val="000066"/>
                </a:solidFill>
                <a:latin typeface="Arial" pitchFamily="34" charset="0"/>
                <a:cs typeface="Arial" pitchFamily="34" charset="0"/>
              </a:defRPr>
            </a:lvl1pPr>
            <a:lvl2pPr marL="742950" indent="-285750" defTabSz="1041400">
              <a:defRPr sz="3900" b="1">
                <a:solidFill>
                  <a:srgbClr val="000066"/>
                </a:solidFill>
                <a:latin typeface="Arial" pitchFamily="34" charset="0"/>
                <a:cs typeface="Arial" pitchFamily="34" charset="0"/>
              </a:defRPr>
            </a:lvl2pPr>
            <a:lvl3pPr marL="1143000" indent="-228600" defTabSz="1041400">
              <a:defRPr sz="3900" b="1">
                <a:solidFill>
                  <a:srgbClr val="000066"/>
                </a:solidFill>
                <a:latin typeface="Arial" pitchFamily="34" charset="0"/>
                <a:cs typeface="Arial" pitchFamily="34" charset="0"/>
              </a:defRPr>
            </a:lvl3pPr>
            <a:lvl4pPr marL="1600200" indent="-228600" defTabSz="1041400">
              <a:defRPr sz="3900" b="1">
                <a:solidFill>
                  <a:srgbClr val="000066"/>
                </a:solidFill>
                <a:latin typeface="Arial" pitchFamily="34" charset="0"/>
                <a:cs typeface="Arial" pitchFamily="34" charset="0"/>
              </a:defRPr>
            </a:lvl4pPr>
            <a:lvl5pPr marL="2057400" indent="-228600" defTabSz="1041400">
              <a:defRPr sz="3900" b="1">
                <a:solidFill>
                  <a:srgbClr val="000066"/>
                </a:solidFill>
                <a:latin typeface="Arial" pitchFamily="34" charset="0"/>
                <a:cs typeface="Arial" pitchFamily="34" charset="0"/>
              </a:defRPr>
            </a:lvl5pPr>
            <a:lvl6pPr marL="25146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fr-FR" sz="1400">
                <a:solidFill>
                  <a:srgbClr val="96CCEE"/>
                </a:solidFill>
                <a:latin typeface="Arial Narrow" pitchFamily="34" charset="0"/>
              </a:rPr>
              <a:t>TITLE from VIEW and SLIDE MASTER</a:t>
            </a:r>
            <a:r>
              <a:rPr lang="en-US" altLang="fr-FR" sz="1400">
                <a:solidFill>
                  <a:srgbClr val="72BBE8"/>
                </a:solidFill>
                <a:latin typeface="Arial Narrow" pitchFamily="34" charset="0"/>
              </a:rPr>
              <a:t> </a:t>
            </a:r>
            <a:r>
              <a:rPr lang="en-US" altLang="fr-FR" sz="1400">
                <a:solidFill>
                  <a:srgbClr val="FFFFFF"/>
                </a:solidFill>
                <a:latin typeface="Arial Narrow" pitchFamily="34" charset="0"/>
              </a:rPr>
              <a:t> </a:t>
            </a:r>
            <a:r>
              <a:rPr lang="en-US" altLang="fr-FR" sz="2100" baseline="12000">
                <a:solidFill>
                  <a:srgbClr val="FFFFFF"/>
                </a:solidFill>
                <a:latin typeface="Arial Narrow" pitchFamily="34" charset="0"/>
              </a:rPr>
              <a:t>|</a:t>
            </a:r>
            <a:r>
              <a:rPr lang="en-US" altLang="fr-FR" sz="1400">
                <a:solidFill>
                  <a:srgbClr val="96CCEE"/>
                </a:solidFill>
                <a:latin typeface="Arial Narrow" pitchFamily="34" charset="0"/>
              </a:rPr>
              <a:t>  </a:t>
            </a:r>
            <a:fld id="{8FAC81C4-7547-4BCA-9C94-0A6AEA853240}" type="datetime4">
              <a:rPr lang="en-US" altLang="fr-FR" sz="1400" b="0">
                <a:solidFill>
                  <a:srgbClr val="96CCEE"/>
                </a:solidFill>
                <a:latin typeface="Arial Narrow" pitchFamily="34" charset="0"/>
              </a:rPr>
              <a:pPr eaLnBrk="1" hangingPunct="1"/>
              <a:t>July 24, 2018</a:t>
            </a:fld>
            <a:endParaRPr lang="en-US" altLang="fr-FR" sz="1400">
              <a:solidFill>
                <a:srgbClr val="96CCEE"/>
              </a:solidFill>
              <a:latin typeface="Arial Narrow" pitchFamily="34" charset="0"/>
            </a:endParaRPr>
          </a:p>
        </p:txBody>
      </p:sp>
      <p:sp>
        <p:nvSpPr>
          <p:cNvPr id="6151" name="Rectangle 14"/>
          <p:cNvSpPr>
            <a:spLocks noChangeArrowheads="1"/>
          </p:cNvSpPr>
          <p:nvPr/>
        </p:nvSpPr>
        <p:spPr bwMode="auto">
          <a:xfrm>
            <a:off x="420691" y="7054851"/>
            <a:ext cx="415925"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rtl="1">
              <a:defRPr sz="3900" b="1">
                <a:solidFill>
                  <a:srgbClr val="000066"/>
                </a:solidFill>
                <a:latin typeface="Arial" pitchFamily="34" charset="0"/>
                <a:cs typeface="Arial" pitchFamily="34" charset="0"/>
              </a:defRPr>
            </a:lvl1pPr>
            <a:lvl2pPr marL="742950" indent="-285750" defTabSz="1041400" rtl="1">
              <a:defRPr sz="3900" b="1">
                <a:solidFill>
                  <a:srgbClr val="000066"/>
                </a:solidFill>
                <a:latin typeface="Arial" pitchFamily="34" charset="0"/>
                <a:cs typeface="Arial" pitchFamily="34" charset="0"/>
              </a:defRPr>
            </a:lvl2pPr>
            <a:lvl3pPr marL="1143000" indent="-228600" defTabSz="1041400" rtl="1">
              <a:defRPr sz="3900" b="1">
                <a:solidFill>
                  <a:srgbClr val="000066"/>
                </a:solidFill>
                <a:latin typeface="Arial" pitchFamily="34" charset="0"/>
                <a:cs typeface="Arial" pitchFamily="34" charset="0"/>
              </a:defRPr>
            </a:lvl3pPr>
            <a:lvl4pPr marL="1600200" indent="-228600" defTabSz="1041400" rtl="1">
              <a:defRPr sz="3900" b="1">
                <a:solidFill>
                  <a:srgbClr val="000066"/>
                </a:solidFill>
                <a:latin typeface="Arial" pitchFamily="34" charset="0"/>
                <a:cs typeface="Arial" pitchFamily="34" charset="0"/>
              </a:defRPr>
            </a:lvl4pPr>
            <a:lvl5pPr marL="2057400" indent="-228600" defTabSz="1041400" rtl="1">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defRPr/>
            </a:pPr>
            <a:fld id="{AEA34D27-D561-47B7-8AA1-2E1A4294DA79}"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400" baseline="14000" smtClean="0">
                <a:solidFill>
                  <a:srgbClr val="FFFFFF"/>
                </a:solidFill>
                <a:latin typeface="Arial Narrow" pitchFamily="34" charset="0"/>
              </a:rPr>
              <a:t>|</a:t>
            </a:r>
          </a:p>
        </p:txBody>
      </p:sp>
      <p:pic>
        <p:nvPicPr>
          <p:cNvPr id="5128"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1589" y="6659566"/>
            <a:ext cx="25812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61" r:id="rId1"/>
    <p:sldLayoutId id="2147486812" r:id="rId2"/>
    <p:sldLayoutId id="2147486813" r:id="rId3"/>
    <p:sldLayoutId id="2147486814" r:id="rId4"/>
    <p:sldLayoutId id="2147486815" r:id="rId5"/>
    <p:sldLayoutId id="2147486816" r:id="rId6"/>
    <p:sldLayoutId id="2147486817" r:id="rId7"/>
    <p:sldLayoutId id="2147486818" r:id="rId8"/>
    <p:sldLayoutId id="2147486819" r:id="rId9"/>
    <p:sldLayoutId id="2147486820" r:id="rId10"/>
    <p:sldLayoutId id="2147486821" r:id="rId11"/>
    <p:sldLayoutId id="2147486822" r:id="rId12"/>
  </p:sldLayoutIdLst>
  <p:txStyles>
    <p:titleStyle>
      <a:lvl1pPr algn="ctr" defTabSz="1027191" rtl="0" eaLnBrk="0" fontAlgn="base" hangingPunct="0">
        <a:spcBef>
          <a:spcPct val="0"/>
        </a:spcBef>
        <a:spcAft>
          <a:spcPct val="0"/>
        </a:spcAft>
        <a:defRPr sz="4000" b="1">
          <a:solidFill>
            <a:srgbClr val="000066"/>
          </a:solidFill>
          <a:latin typeface="Calibri" panose="020F0502020204030204" pitchFamily="34" charset="0"/>
          <a:ea typeface="Calibri" pitchFamily="34" charset="0"/>
          <a:cs typeface="Calibri" panose="020F0502020204030204" pitchFamily="34" charset="0"/>
        </a:defRPr>
      </a:lvl1pPr>
      <a:lvl2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2pPr>
      <a:lvl3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3pPr>
      <a:lvl4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4pPr>
      <a:lvl5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5pPr>
      <a:lvl6pPr marL="451445" algn="ctr" defTabSz="1029902" rtl="0" fontAlgn="base">
        <a:spcBef>
          <a:spcPct val="0"/>
        </a:spcBef>
        <a:spcAft>
          <a:spcPct val="0"/>
        </a:spcAft>
        <a:defRPr sz="4000" b="1">
          <a:solidFill>
            <a:srgbClr val="000066"/>
          </a:solidFill>
          <a:latin typeface="Arial" charset="0"/>
          <a:cs typeface="Arial" charset="0"/>
        </a:defRPr>
      </a:lvl6pPr>
      <a:lvl7pPr marL="902915" algn="ctr" defTabSz="1029902" rtl="0" fontAlgn="base">
        <a:spcBef>
          <a:spcPct val="0"/>
        </a:spcBef>
        <a:spcAft>
          <a:spcPct val="0"/>
        </a:spcAft>
        <a:defRPr sz="4000" b="1">
          <a:solidFill>
            <a:srgbClr val="000066"/>
          </a:solidFill>
          <a:latin typeface="Arial" charset="0"/>
          <a:cs typeface="Arial" charset="0"/>
        </a:defRPr>
      </a:lvl7pPr>
      <a:lvl8pPr marL="1354387" algn="ctr" defTabSz="1029902" rtl="0" fontAlgn="base">
        <a:spcBef>
          <a:spcPct val="0"/>
        </a:spcBef>
        <a:spcAft>
          <a:spcPct val="0"/>
        </a:spcAft>
        <a:defRPr sz="4000" b="1">
          <a:solidFill>
            <a:srgbClr val="000066"/>
          </a:solidFill>
          <a:latin typeface="Arial" charset="0"/>
          <a:cs typeface="Arial" charset="0"/>
        </a:defRPr>
      </a:lvl8pPr>
      <a:lvl9pPr marL="1805855" algn="ctr" defTabSz="1029902" rtl="0" fontAlgn="base">
        <a:spcBef>
          <a:spcPct val="0"/>
        </a:spcBef>
        <a:spcAft>
          <a:spcPct val="0"/>
        </a:spcAft>
        <a:defRPr sz="4000" b="1">
          <a:solidFill>
            <a:srgbClr val="000066"/>
          </a:solidFill>
          <a:latin typeface="Arial" charset="0"/>
          <a:cs typeface="Arial" charset="0"/>
        </a:defRPr>
      </a:lvl9pPr>
    </p:titleStyle>
    <p:bodyStyle>
      <a:lvl1pPr marL="381665" indent="-381665" algn="l" defTabSz="1027191" rtl="0" eaLnBrk="0" fontAlgn="base" hangingPunct="0">
        <a:spcBef>
          <a:spcPct val="80000"/>
        </a:spcBef>
        <a:spcAft>
          <a:spcPct val="0"/>
        </a:spcAft>
        <a:buClr>
          <a:srgbClr val="1E7FB8"/>
        </a:buClr>
        <a:buFont typeface="Wingdings" pitchFamily="2" charset="2"/>
        <a:buChar char="l"/>
        <a:defRPr sz="2900">
          <a:solidFill>
            <a:srgbClr val="000066"/>
          </a:solidFill>
          <a:latin typeface="Calibri" panose="020F0502020204030204" pitchFamily="34" charset="0"/>
          <a:ea typeface="Calibri" pitchFamily="34" charset="0"/>
          <a:cs typeface="Calibri" panose="020F0502020204030204" pitchFamily="34" charset="0"/>
        </a:defRPr>
      </a:lvl1pPr>
      <a:lvl2pPr marL="904672" indent="-314123" algn="l" defTabSz="1027191" rtl="0" eaLnBrk="0" fontAlgn="base" hangingPunct="0">
        <a:spcBef>
          <a:spcPct val="20000"/>
        </a:spcBef>
        <a:spcAft>
          <a:spcPct val="0"/>
        </a:spcAft>
        <a:buClr>
          <a:srgbClr val="1E7FB8"/>
        </a:buClr>
        <a:buFont typeface="Arial" pitchFamily="34" charset="0"/>
        <a:buChar char="–"/>
        <a:defRPr sz="2400">
          <a:solidFill>
            <a:srgbClr val="000066"/>
          </a:solidFill>
          <a:latin typeface="Calibri" panose="020F0502020204030204" pitchFamily="34" charset="0"/>
          <a:ea typeface="Calibri" pitchFamily="34" charset="0"/>
          <a:cs typeface="Calibri" panose="020F0502020204030204" pitchFamily="34" charset="0"/>
        </a:defRPr>
      </a:lvl2pPr>
      <a:lvl3pPr marL="1411979" indent="-299990" algn="l" defTabSz="1027191" rtl="0" eaLnBrk="0" fontAlgn="base" hangingPunct="0">
        <a:spcBef>
          <a:spcPct val="20000"/>
        </a:spcBef>
        <a:spcAft>
          <a:spcPct val="0"/>
        </a:spcAft>
        <a:buClr>
          <a:srgbClr val="1E7FB8"/>
        </a:buClr>
        <a:buChar char="•"/>
        <a:defRPr sz="2400">
          <a:solidFill>
            <a:srgbClr val="000066"/>
          </a:solidFill>
          <a:latin typeface="Calibri" panose="020F0502020204030204" pitchFamily="34" charset="0"/>
          <a:ea typeface="Calibri" pitchFamily="34" charset="0"/>
          <a:cs typeface="Calibri" panose="020F0502020204030204" pitchFamily="34" charset="0"/>
        </a:defRPr>
      </a:lvl3pPr>
      <a:lvl4pPr marL="1872186" indent="-251305" algn="l" defTabSz="1027191" rtl="0" eaLnBrk="0" fontAlgn="base" hangingPunct="0">
        <a:spcBef>
          <a:spcPct val="20000"/>
        </a:spcBef>
        <a:spcAft>
          <a:spcPct val="0"/>
        </a:spcAft>
        <a:buClr>
          <a:srgbClr val="1E7FB8"/>
        </a:buClr>
        <a:buChar char="–"/>
        <a:defRPr sz="2400">
          <a:solidFill>
            <a:srgbClr val="000066"/>
          </a:solidFill>
          <a:latin typeface="Calibri" panose="020F0502020204030204" pitchFamily="34" charset="0"/>
          <a:ea typeface="Calibri" pitchFamily="34" charset="0"/>
          <a:cs typeface="Calibri" panose="020F0502020204030204" pitchFamily="34" charset="0"/>
        </a:defRPr>
      </a:lvl4pPr>
      <a:lvl5pPr marL="2236574" indent="-158623" algn="r" defTabSz="1027191" rtl="1" eaLnBrk="0" fontAlgn="base" hangingPunct="0">
        <a:spcBef>
          <a:spcPct val="20000"/>
        </a:spcBef>
        <a:spcAft>
          <a:spcPct val="0"/>
        </a:spcAft>
        <a:buChar char="»"/>
        <a:defRPr sz="2300">
          <a:solidFill>
            <a:srgbClr val="000066"/>
          </a:solidFill>
          <a:latin typeface="+mn-lt"/>
          <a:ea typeface="Arial" charset="0"/>
          <a:cs typeface="+mn-cs"/>
        </a:defRPr>
      </a:lvl5pPr>
      <a:lvl6pPr marL="2691538" indent="-163032" algn="r" defTabSz="1029902" rtl="1" fontAlgn="base">
        <a:spcBef>
          <a:spcPct val="20000"/>
        </a:spcBef>
        <a:spcAft>
          <a:spcPct val="0"/>
        </a:spcAft>
        <a:buChar char="»"/>
        <a:defRPr sz="2300">
          <a:solidFill>
            <a:srgbClr val="000066"/>
          </a:solidFill>
          <a:latin typeface="+mn-lt"/>
          <a:cs typeface="+mn-cs"/>
        </a:defRPr>
      </a:lvl6pPr>
      <a:lvl7pPr marL="3143000" indent="-163032" algn="r" defTabSz="1029902" rtl="1" fontAlgn="base">
        <a:spcBef>
          <a:spcPct val="20000"/>
        </a:spcBef>
        <a:spcAft>
          <a:spcPct val="0"/>
        </a:spcAft>
        <a:buChar char="»"/>
        <a:defRPr sz="2300">
          <a:solidFill>
            <a:srgbClr val="000066"/>
          </a:solidFill>
          <a:latin typeface="+mn-lt"/>
          <a:cs typeface="+mn-cs"/>
        </a:defRPr>
      </a:lvl7pPr>
      <a:lvl8pPr marL="3594463" indent="-163032" algn="r" defTabSz="1029902" rtl="1" fontAlgn="base">
        <a:spcBef>
          <a:spcPct val="20000"/>
        </a:spcBef>
        <a:spcAft>
          <a:spcPct val="0"/>
        </a:spcAft>
        <a:buChar char="»"/>
        <a:defRPr sz="2300">
          <a:solidFill>
            <a:srgbClr val="000066"/>
          </a:solidFill>
          <a:latin typeface="+mn-lt"/>
          <a:cs typeface="+mn-cs"/>
        </a:defRPr>
      </a:lvl8pPr>
      <a:lvl9pPr marL="4045932" indent="-163032" algn="r" defTabSz="1029902"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2915" rtl="0" eaLnBrk="1" latinLnBrk="0" hangingPunct="1">
        <a:defRPr sz="1800" kern="1200">
          <a:solidFill>
            <a:schemeClr val="tx1"/>
          </a:solidFill>
          <a:latin typeface="+mn-lt"/>
          <a:ea typeface="+mn-ea"/>
          <a:cs typeface="+mn-cs"/>
        </a:defRPr>
      </a:lvl1pPr>
      <a:lvl2pPr marL="451445" algn="l" defTabSz="902915" rtl="0" eaLnBrk="1" latinLnBrk="0" hangingPunct="1">
        <a:defRPr sz="1800" kern="1200">
          <a:solidFill>
            <a:schemeClr val="tx1"/>
          </a:solidFill>
          <a:latin typeface="+mn-lt"/>
          <a:ea typeface="+mn-ea"/>
          <a:cs typeface="+mn-cs"/>
        </a:defRPr>
      </a:lvl2pPr>
      <a:lvl3pPr marL="902915" algn="l" defTabSz="902915" rtl="0" eaLnBrk="1" latinLnBrk="0" hangingPunct="1">
        <a:defRPr sz="1800" kern="1200">
          <a:solidFill>
            <a:schemeClr val="tx1"/>
          </a:solidFill>
          <a:latin typeface="+mn-lt"/>
          <a:ea typeface="+mn-ea"/>
          <a:cs typeface="+mn-cs"/>
        </a:defRPr>
      </a:lvl3pPr>
      <a:lvl4pPr marL="1354387" algn="l" defTabSz="902915" rtl="0" eaLnBrk="1" latinLnBrk="0" hangingPunct="1">
        <a:defRPr sz="1800" kern="1200">
          <a:solidFill>
            <a:schemeClr val="tx1"/>
          </a:solidFill>
          <a:latin typeface="+mn-lt"/>
          <a:ea typeface="+mn-ea"/>
          <a:cs typeface="+mn-cs"/>
        </a:defRPr>
      </a:lvl4pPr>
      <a:lvl5pPr marL="1805855" algn="l" defTabSz="902915" rtl="0" eaLnBrk="1" latinLnBrk="0" hangingPunct="1">
        <a:defRPr sz="1800" kern="1200">
          <a:solidFill>
            <a:schemeClr val="tx1"/>
          </a:solidFill>
          <a:latin typeface="+mn-lt"/>
          <a:ea typeface="+mn-ea"/>
          <a:cs typeface="+mn-cs"/>
        </a:defRPr>
      </a:lvl5pPr>
      <a:lvl6pPr marL="2257321" algn="l" defTabSz="902915" rtl="0" eaLnBrk="1" latinLnBrk="0" hangingPunct="1">
        <a:defRPr sz="1800" kern="1200">
          <a:solidFill>
            <a:schemeClr val="tx1"/>
          </a:solidFill>
          <a:latin typeface="+mn-lt"/>
          <a:ea typeface="+mn-ea"/>
          <a:cs typeface="+mn-cs"/>
        </a:defRPr>
      </a:lvl6pPr>
      <a:lvl7pPr marL="2708786" algn="l" defTabSz="902915" rtl="0" eaLnBrk="1" latinLnBrk="0" hangingPunct="1">
        <a:defRPr sz="1800" kern="1200">
          <a:solidFill>
            <a:schemeClr val="tx1"/>
          </a:solidFill>
          <a:latin typeface="+mn-lt"/>
          <a:ea typeface="+mn-ea"/>
          <a:cs typeface="+mn-cs"/>
        </a:defRPr>
      </a:lvl7pPr>
      <a:lvl8pPr marL="3160249" algn="l" defTabSz="902915" rtl="0" eaLnBrk="1" latinLnBrk="0" hangingPunct="1">
        <a:defRPr sz="1800" kern="1200">
          <a:solidFill>
            <a:schemeClr val="tx1"/>
          </a:solidFill>
          <a:latin typeface="+mn-lt"/>
          <a:ea typeface="+mn-ea"/>
          <a:cs typeface="+mn-cs"/>
        </a:defRPr>
      </a:lvl8pPr>
      <a:lvl9pPr marL="3611708" algn="l" defTabSz="9029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77"/>
            <a:ext cx="9658350" cy="1365249"/>
          </a:xfrm>
          <a:prstGeom prst="rect">
            <a:avLst/>
          </a:prstGeom>
          <a:noFill/>
          <a:ln>
            <a:noFill/>
          </a:ln>
          <a:effectLst>
            <a:outerShdw blurRad="63500" dist="17961" dir="2700000" algn="ctr" rotWithShape="0">
              <a:srgbClr val="96CCEE">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9783" dir="1514402" algn="ctr" rotWithShape="0">
                    <a:schemeClr val="bg2">
                      <a:alpha val="74997"/>
                    </a:schemeClr>
                  </a:outerShdw>
                </a:effectLst>
              </a14:hiddenEffects>
            </a:ext>
          </a:extLst>
        </p:spPr>
        <p:txBody>
          <a:bodyPr lIns="90249" tIns="45126" rIns="90249" bIns="45126"/>
          <a:lstStyle/>
          <a:p>
            <a:pPr rtl="1" eaLnBrk="1" hangingPunct="1">
              <a:defRPr/>
            </a:pPr>
            <a:endParaRPr lang="en-US">
              <a:latin typeface="Arial" charset="0"/>
              <a:ea typeface="Arial" charset="0"/>
              <a:cs typeface="Arial" charset="0"/>
            </a:endParaRP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249" tIns="45126" rIns="90249" bIns="45126" anchor="ctr"/>
          <a:lstStyle/>
          <a:p>
            <a:pPr rtl="1" eaLnBrk="1" hangingPunct="1"/>
            <a:endParaRPr lang="fr-FR" altLang="en-US">
              <a:ea typeface="MS PGothic" pitchFamily="34" charset="-128"/>
            </a:endParaRPr>
          </a:p>
        </p:txBody>
      </p:sp>
      <p:sp>
        <p:nvSpPr>
          <p:cNvPr id="1030" name="Rectangle 13"/>
          <p:cNvSpPr>
            <a:spLocks noChangeArrowheads="1"/>
          </p:cNvSpPr>
          <p:nvPr/>
        </p:nvSpPr>
        <p:spPr bwMode="auto">
          <a:xfrm>
            <a:off x="1084347"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1039813">
              <a:defRPr sz="3900" b="1">
                <a:solidFill>
                  <a:srgbClr val="000066"/>
                </a:solidFill>
                <a:latin typeface="Arial" pitchFamily="34" charset="0"/>
                <a:cs typeface="Arial" pitchFamily="34" charset="0"/>
              </a:defRPr>
            </a:lvl1pPr>
            <a:lvl2pPr defTabSz="1039813">
              <a:defRPr sz="3900" b="1">
                <a:solidFill>
                  <a:srgbClr val="000066"/>
                </a:solidFill>
                <a:latin typeface="Arial" pitchFamily="34" charset="0"/>
                <a:cs typeface="Arial" pitchFamily="34" charset="0"/>
              </a:defRPr>
            </a:lvl2pPr>
            <a:lvl3pPr defTabSz="1039813">
              <a:defRPr sz="3900" b="1">
                <a:solidFill>
                  <a:srgbClr val="000066"/>
                </a:solidFill>
                <a:latin typeface="Arial" pitchFamily="34" charset="0"/>
                <a:cs typeface="Arial" pitchFamily="34" charset="0"/>
              </a:defRPr>
            </a:lvl3pPr>
            <a:lvl4pPr defTabSz="1039813">
              <a:defRPr sz="3900" b="1">
                <a:solidFill>
                  <a:srgbClr val="000066"/>
                </a:solidFill>
                <a:latin typeface="Arial" pitchFamily="34" charset="0"/>
                <a:cs typeface="Arial" pitchFamily="34" charset="0"/>
              </a:defRPr>
            </a:lvl4pPr>
            <a:lvl5pPr defTabSz="1039813">
              <a:defRPr sz="3900" b="1">
                <a:solidFill>
                  <a:srgbClr val="000066"/>
                </a:solidFill>
                <a:latin typeface="Arial" pitchFamily="34" charset="0"/>
                <a:cs typeface="Arial" pitchFamily="34" charset="0"/>
              </a:defRPr>
            </a:lvl5pPr>
            <a:lvl6pPr marL="2279650" indent="1588" defTabSz="1039813" eaLnBrk="0" fontAlgn="base" hangingPunct="0">
              <a:spcBef>
                <a:spcPct val="0"/>
              </a:spcBef>
              <a:spcAft>
                <a:spcPct val="0"/>
              </a:spcAft>
              <a:defRPr sz="3900" b="1">
                <a:solidFill>
                  <a:srgbClr val="000066"/>
                </a:solidFill>
                <a:latin typeface="Arial" pitchFamily="34" charset="0"/>
                <a:cs typeface="Arial" pitchFamily="34" charset="0"/>
              </a:defRPr>
            </a:lvl6pPr>
            <a:lvl7pPr marL="2736850" indent="1588" defTabSz="1039813" eaLnBrk="0" fontAlgn="base" hangingPunct="0">
              <a:spcBef>
                <a:spcPct val="0"/>
              </a:spcBef>
              <a:spcAft>
                <a:spcPct val="0"/>
              </a:spcAft>
              <a:defRPr sz="3900" b="1">
                <a:solidFill>
                  <a:srgbClr val="000066"/>
                </a:solidFill>
                <a:latin typeface="Arial" pitchFamily="34" charset="0"/>
                <a:cs typeface="Arial" pitchFamily="34" charset="0"/>
              </a:defRPr>
            </a:lvl7pPr>
            <a:lvl8pPr marL="3194050" indent="1588" defTabSz="1039813" eaLnBrk="0" fontAlgn="base" hangingPunct="0">
              <a:spcBef>
                <a:spcPct val="0"/>
              </a:spcBef>
              <a:spcAft>
                <a:spcPct val="0"/>
              </a:spcAft>
              <a:defRPr sz="3900" b="1">
                <a:solidFill>
                  <a:srgbClr val="000066"/>
                </a:solidFill>
                <a:latin typeface="Arial" pitchFamily="34" charset="0"/>
                <a:cs typeface="Arial" pitchFamily="34" charset="0"/>
              </a:defRPr>
            </a:lvl8pPr>
            <a:lvl9pPr marL="3651250" indent="1588" defTabSz="1039813"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en-US" sz="1400" b="0">
                <a:solidFill>
                  <a:srgbClr val="96CCEE"/>
                </a:solidFill>
                <a:latin typeface="Calibri" pitchFamily="34" charset="0"/>
                <a:ea typeface="MS PGothic" pitchFamily="34" charset="-128"/>
                <a:cs typeface="Calibri" pitchFamily="34" charset="0"/>
              </a:rPr>
              <a:t>Think Tank Consultation, Durban, July 2016</a:t>
            </a:r>
            <a:endParaRPr lang="en-US" altLang="en-US" sz="1700" b="0">
              <a:solidFill>
                <a:srgbClr val="96CCEE"/>
              </a:solidFill>
              <a:latin typeface="Calibri" pitchFamily="34" charset="0"/>
              <a:ea typeface="MS PGothic" pitchFamily="34" charset="-128"/>
              <a:cs typeface="Calibri" pitchFamily="34" charset="0"/>
            </a:endParaRPr>
          </a:p>
        </p:txBody>
      </p:sp>
      <p:sp>
        <p:nvSpPr>
          <p:cNvPr id="1031" name="Rectangle 14"/>
          <p:cNvSpPr>
            <a:spLocks noChangeArrowheads="1"/>
          </p:cNvSpPr>
          <p:nvPr/>
        </p:nvSpPr>
        <p:spPr bwMode="auto">
          <a:xfrm>
            <a:off x="420691" y="7054851"/>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1038225" rtl="1">
              <a:defRPr sz="3900" b="1">
                <a:solidFill>
                  <a:srgbClr val="000066"/>
                </a:solidFill>
                <a:latin typeface="Arial" pitchFamily="34" charset="0"/>
                <a:cs typeface="Arial" pitchFamily="34" charset="0"/>
              </a:defRPr>
            </a:lvl1pPr>
            <a:lvl2pPr defTabSz="1038225" rtl="1">
              <a:defRPr sz="3900" b="1">
                <a:solidFill>
                  <a:srgbClr val="000066"/>
                </a:solidFill>
                <a:latin typeface="Arial" pitchFamily="34" charset="0"/>
                <a:cs typeface="Arial" pitchFamily="34" charset="0"/>
              </a:defRPr>
            </a:lvl2pPr>
            <a:lvl3pPr defTabSz="1038225" rtl="1">
              <a:defRPr sz="3900" b="1">
                <a:solidFill>
                  <a:srgbClr val="000066"/>
                </a:solidFill>
                <a:latin typeface="Arial" pitchFamily="34" charset="0"/>
                <a:cs typeface="Arial" pitchFamily="34" charset="0"/>
              </a:defRPr>
            </a:lvl3pPr>
            <a:lvl4pPr defTabSz="1038225" rtl="1">
              <a:defRPr sz="3900" b="1">
                <a:solidFill>
                  <a:srgbClr val="000066"/>
                </a:solidFill>
                <a:latin typeface="Arial" pitchFamily="34" charset="0"/>
                <a:cs typeface="Arial" pitchFamily="34" charset="0"/>
              </a:defRPr>
            </a:lvl4pPr>
            <a:lvl5pPr defTabSz="1038225" rtl="1">
              <a:defRPr sz="3900" b="1">
                <a:solidFill>
                  <a:srgbClr val="000066"/>
                </a:solidFill>
                <a:latin typeface="Arial" pitchFamily="34" charset="0"/>
                <a:cs typeface="Arial" pitchFamily="34" charset="0"/>
              </a:defRPr>
            </a:lvl5pPr>
            <a:lvl6pPr marL="2281238" indent="1588" defTabSz="1038225" rtl="1" eaLnBrk="0" fontAlgn="base" hangingPunct="0">
              <a:spcBef>
                <a:spcPct val="0"/>
              </a:spcBef>
              <a:spcAft>
                <a:spcPct val="0"/>
              </a:spcAft>
              <a:defRPr sz="3900" b="1">
                <a:solidFill>
                  <a:srgbClr val="000066"/>
                </a:solidFill>
                <a:latin typeface="Arial" pitchFamily="34" charset="0"/>
                <a:cs typeface="Arial" pitchFamily="34" charset="0"/>
              </a:defRPr>
            </a:lvl6pPr>
            <a:lvl7pPr marL="2738438" indent="1588" defTabSz="1038225" rtl="1" eaLnBrk="0" fontAlgn="base" hangingPunct="0">
              <a:spcBef>
                <a:spcPct val="0"/>
              </a:spcBef>
              <a:spcAft>
                <a:spcPct val="0"/>
              </a:spcAft>
              <a:defRPr sz="3900" b="1">
                <a:solidFill>
                  <a:srgbClr val="000066"/>
                </a:solidFill>
                <a:latin typeface="Arial" pitchFamily="34" charset="0"/>
                <a:cs typeface="Arial" pitchFamily="34" charset="0"/>
              </a:defRPr>
            </a:lvl7pPr>
            <a:lvl8pPr marL="3195638" indent="1588" defTabSz="1038225" rtl="1" eaLnBrk="0" fontAlgn="base" hangingPunct="0">
              <a:spcBef>
                <a:spcPct val="0"/>
              </a:spcBef>
              <a:spcAft>
                <a:spcPct val="0"/>
              </a:spcAft>
              <a:defRPr sz="3900" b="1">
                <a:solidFill>
                  <a:srgbClr val="000066"/>
                </a:solidFill>
                <a:latin typeface="Arial" pitchFamily="34" charset="0"/>
                <a:cs typeface="Arial" pitchFamily="34" charset="0"/>
              </a:defRPr>
            </a:lvl8pPr>
            <a:lvl9pPr marL="3652838" indent="1588" defTabSz="1038225"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defRPr/>
            </a:pPr>
            <a:fld id="{E93F0232-5734-4DBB-8964-532C48CA1D6A}" type="slidenum">
              <a:rPr lang="en-US" altLang="en-US" sz="1700" smtClean="0">
                <a:solidFill>
                  <a:srgbClr val="72BBE8"/>
                </a:solidFill>
                <a:latin typeface="Arial Narrow" pitchFamily="34" charset="0"/>
                <a:ea typeface="MS PGothic" pitchFamily="34" charset="-128"/>
              </a:rPr>
              <a:pPr algn="r" rtl="0" eaLnBrk="1" hangingPunct="1">
                <a:defRPr/>
              </a:pPr>
              <a:t>‹#›</a:t>
            </a:fld>
            <a:r>
              <a:rPr lang="en-US" altLang="en-US" sz="1700" smtClean="0">
                <a:solidFill>
                  <a:srgbClr val="72BBE8"/>
                </a:solidFill>
                <a:latin typeface="Arial Narrow" pitchFamily="34" charset="0"/>
                <a:ea typeface="MS PGothic" pitchFamily="34" charset="-128"/>
              </a:rPr>
              <a:t> </a:t>
            </a:r>
            <a:r>
              <a:rPr lang="en-US" altLang="en-US" sz="2400" baseline="14000" smtClean="0">
                <a:solidFill>
                  <a:srgbClr val="FFFFFF"/>
                </a:solidFill>
                <a:latin typeface="Arial Narrow" pitchFamily="34" charset="0"/>
                <a:ea typeface="MS PGothic" pitchFamily="34" charset="-128"/>
              </a:rPr>
              <a:t>|</a:t>
            </a:r>
          </a:p>
        </p:txBody>
      </p:sp>
      <p:pic>
        <p:nvPicPr>
          <p:cNvPr id="6152"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677"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62" r:id="rId1"/>
    <p:sldLayoutId id="2147486823" r:id="rId2"/>
    <p:sldLayoutId id="2147486824" r:id="rId3"/>
    <p:sldLayoutId id="2147486825" r:id="rId4"/>
    <p:sldLayoutId id="2147486826" r:id="rId5"/>
    <p:sldLayoutId id="2147486827" r:id="rId6"/>
    <p:sldLayoutId id="2147486828" r:id="rId7"/>
    <p:sldLayoutId id="2147486829" r:id="rId8"/>
    <p:sldLayoutId id="2147486863" r:id="rId9"/>
  </p:sldLayoutIdLst>
  <p:timing>
    <p:tnLst>
      <p:par>
        <p:cTn id="1" dur="indefinite" restart="never" nodeType="tmRoot"/>
      </p:par>
    </p:tnLst>
  </p:timing>
  <p:txStyles>
    <p:titleStyle>
      <a:lvl1pPr algn="l" defTabSz="1025619" rtl="0" eaLnBrk="0" fontAlgn="base" hangingPunct="0">
        <a:spcBef>
          <a:spcPct val="0"/>
        </a:spcBef>
        <a:spcAft>
          <a:spcPct val="0"/>
        </a:spcAft>
        <a:defRPr sz="2900" b="1">
          <a:solidFill>
            <a:srgbClr val="000066"/>
          </a:solidFill>
          <a:latin typeface="Calibri" panose="020F0502020204030204" pitchFamily="34" charset="0"/>
          <a:ea typeface="MS PGothic" pitchFamily="34" charset="-128"/>
          <a:cs typeface="Calibri" panose="020F0502020204030204" pitchFamily="34" charset="0"/>
        </a:defRPr>
      </a:lvl1pPr>
      <a:lvl2pPr algn="l" defTabSz="1025619" rtl="0" eaLnBrk="0" fontAlgn="base" hangingPunct="0">
        <a:spcBef>
          <a:spcPct val="0"/>
        </a:spcBef>
        <a:spcAft>
          <a:spcPct val="0"/>
        </a:spcAft>
        <a:defRPr sz="2900" b="1">
          <a:solidFill>
            <a:srgbClr val="000066"/>
          </a:solidFill>
          <a:latin typeface="Calibri" pitchFamily="34" charset="0"/>
          <a:ea typeface="MS PGothic" pitchFamily="34" charset="-128"/>
          <a:cs typeface="Calibri" pitchFamily="34" charset="0"/>
        </a:defRPr>
      </a:lvl2pPr>
      <a:lvl3pPr algn="l" defTabSz="1025619" rtl="0" eaLnBrk="0" fontAlgn="base" hangingPunct="0">
        <a:spcBef>
          <a:spcPct val="0"/>
        </a:spcBef>
        <a:spcAft>
          <a:spcPct val="0"/>
        </a:spcAft>
        <a:defRPr sz="2900" b="1">
          <a:solidFill>
            <a:srgbClr val="000066"/>
          </a:solidFill>
          <a:latin typeface="Calibri" pitchFamily="34" charset="0"/>
          <a:ea typeface="MS PGothic" pitchFamily="34" charset="-128"/>
          <a:cs typeface="Calibri" pitchFamily="34" charset="0"/>
        </a:defRPr>
      </a:lvl3pPr>
      <a:lvl4pPr algn="l" defTabSz="1025619" rtl="0" eaLnBrk="0" fontAlgn="base" hangingPunct="0">
        <a:spcBef>
          <a:spcPct val="0"/>
        </a:spcBef>
        <a:spcAft>
          <a:spcPct val="0"/>
        </a:spcAft>
        <a:defRPr sz="2900" b="1">
          <a:solidFill>
            <a:srgbClr val="000066"/>
          </a:solidFill>
          <a:latin typeface="Calibri" pitchFamily="34" charset="0"/>
          <a:ea typeface="MS PGothic" pitchFamily="34" charset="-128"/>
          <a:cs typeface="Calibri" pitchFamily="34" charset="0"/>
        </a:defRPr>
      </a:lvl4pPr>
      <a:lvl5pPr algn="l" defTabSz="1025619" rtl="0" eaLnBrk="0" fontAlgn="base" hangingPunct="0">
        <a:spcBef>
          <a:spcPct val="0"/>
        </a:spcBef>
        <a:spcAft>
          <a:spcPct val="0"/>
        </a:spcAft>
        <a:defRPr sz="2900" b="1">
          <a:solidFill>
            <a:srgbClr val="000066"/>
          </a:solidFill>
          <a:latin typeface="Calibri" pitchFamily="34" charset="0"/>
          <a:ea typeface="MS PGothic" pitchFamily="34" charset="-128"/>
          <a:cs typeface="Calibri" pitchFamily="34" charset="0"/>
        </a:defRPr>
      </a:lvl5pPr>
      <a:lvl6pPr marL="451206" algn="ctr" defTabSz="1029357" rtl="0" fontAlgn="base">
        <a:spcBef>
          <a:spcPct val="0"/>
        </a:spcBef>
        <a:spcAft>
          <a:spcPct val="0"/>
        </a:spcAft>
        <a:defRPr sz="4000" b="1">
          <a:solidFill>
            <a:srgbClr val="000066"/>
          </a:solidFill>
          <a:latin typeface="Arial" charset="0"/>
          <a:cs typeface="Arial" charset="0"/>
        </a:defRPr>
      </a:lvl6pPr>
      <a:lvl7pPr marL="902437" algn="ctr" defTabSz="1029357" rtl="0" fontAlgn="base">
        <a:spcBef>
          <a:spcPct val="0"/>
        </a:spcBef>
        <a:spcAft>
          <a:spcPct val="0"/>
        </a:spcAft>
        <a:defRPr sz="4000" b="1">
          <a:solidFill>
            <a:srgbClr val="000066"/>
          </a:solidFill>
          <a:latin typeface="Arial" charset="0"/>
          <a:cs typeface="Arial" charset="0"/>
        </a:defRPr>
      </a:lvl7pPr>
      <a:lvl8pPr marL="1353670" algn="ctr" defTabSz="1029357" rtl="0" fontAlgn="base">
        <a:spcBef>
          <a:spcPct val="0"/>
        </a:spcBef>
        <a:spcAft>
          <a:spcPct val="0"/>
        </a:spcAft>
        <a:defRPr sz="4000" b="1">
          <a:solidFill>
            <a:srgbClr val="000066"/>
          </a:solidFill>
          <a:latin typeface="Arial" charset="0"/>
          <a:cs typeface="Arial" charset="0"/>
        </a:defRPr>
      </a:lvl8pPr>
      <a:lvl9pPr marL="1804899" algn="ctr" defTabSz="1029357" rtl="0" fontAlgn="base">
        <a:spcBef>
          <a:spcPct val="0"/>
        </a:spcBef>
        <a:spcAft>
          <a:spcPct val="0"/>
        </a:spcAft>
        <a:defRPr sz="4000" b="1">
          <a:solidFill>
            <a:srgbClr val="000066"/>
          </a:solidFill>
          <a:latin typeface="Arial" charset="0"/>
          <a:cs typeface="Arial" charset="0"/>
        </a:defRPr>
      </a:lvl9pPr>
    </p:titleStyle>
    <p:bodyStyle>
      <a:lvl1pPr marL="380092" indent="-380092" algn="l" defTabSz="1025619"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MS PGothic" pitchFamily="34" charset="-128"/>
          <a:cs typeface="Calibri" panose="020F0502020204030204" pitchFamily="34" charset="0"/>
        </a:defRPr>
      </a:lvl1pPr>
      <a:lvl2pPr marL="903107" indent="-312548" algn="l" defTabSz="1025619"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charset="0"/>
          <a:cs typeface="Calibri" panose="020F0502020204030204" pitchFamily="34" charset="0"/>
        </a:defRPr>
      </a:lvl2pPr>
      <a:lvl3pPr marL="1410412" indent="-298425" algn="l" defTabSz="1025619"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charset="0"/>
          <a:cs typeface="Calibri" panose="020F0502020204030204" pitchFamily="34" charset="0"/>
        </a:defRPr>
      </a:lvl3pPr>
      <a:lvl4pPr marL="1870615" indent="-249721" algn="l" defTabSz="1025619"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charset="0"/>
          <a:cs typeface="Calibri" panose="020F0502020204030204" pitchFamily="34" charset="0"/>
        </a:defRPr>
      </a:lvl4pPr>
      <a:lvl5pPr marL="2235002" indent="-157064" algn="r" defTabSz="1025619" rtl="1" eaLnBrk="0" fontAlgn="base" hangingPunct="0">
        <a:spcBef>
          <a:spcPct val="20000"/>
        </a:spcBef>
        <a:spcAft>
          <a:spcPct val="0"/>
        </a:spcAft>
        <a:buChar char="»"/>
        <a:defRPr sz="2300">
          <a:solidFill>
            <a:srgbClr val="000066"/>
          </a:solidFill>
          <a:latin typeface="+mn-lt"/>
          <a:ea typeface="MS PGothic" pitchFamily="34" charset="-128"/>
          <a:cs typeface="+mn-cs"/>
        </a:defRPr>
      </a:lvl5pPr>
      <a:lvl6pPr marL="2690115" indent="-162949" algn="r" defTabSz="1029357" rtl="1" fontAlgn="base">
        <a:spcBef>
          <a:spcPct val="20000"/>
        </a:spcBef>
        <a:spcAft>
          <a:spcPct val="0"/>
        </a:spcAft>
        <a:buChar char="»"/>
        <a:defRPr sz="2300">
          <a:solidFill>
            <a:srgbClr val="000066"/>
          </a:solidFill>
          <a:latin typeface="+mn-lt"/>
          <a:cs typeface="+mn-cs"/>
        </a:defRPr>
      </a:lvl6pPr>
      <a:lvl7pPr marL="3141337" indent="-162949" algn="r" defTabSz="1029357" rtl="1" fontAlgn="base">
        <a:spcBef>
          <a:spcPct val="20000"/>
        </a:spcBef>
        <a:spcAft>
          <a:spcPct val="0"/>
        </a:spcAft>
        <a:buChar char="»"/>
        <a:defRPr sz="2300">
          <a:solidFill>
            <a:srgbClr val="000066"/>
          </a:solidFill>
          <a:latin typeface="+mn-lt"/>
          <a:cs typeface="+mn-cs"/>
        </a:defRPr>
      </a:lvl7pPr>
      <a:lvl8pPr marL="3592561" indent="-162949" algn="r" defTabSz="1029357" rtl="1" fontAlgn="base">
        <a:spcBef>
          <a:spcPct val="20000"/>
        </a:spcBef>
        <a:spcAft>
          <a:spcPct val="0"/>
        </a:spcAft>
        <a:buChar char="»"/>
        <a:defRPr sz="2300">
          <a:solidFill>
            <a:srgbClr val="000066"/>
          </a:solidFill>
          <a:latin typeface="+mn-lt"/>
          <a:cs typeface="+mn-cs"/>
        </a:defRPr>
      </a:lvl8pPr>
      <a:lvl9pPr marL="4043792" indent="-162949" algn="r" defTabSz="102935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2437" rtl="0" eaLnBrk="1" latinLnBrk="0" hangingPunct="1">
        <a:defRPr sz="1800" kern="1200">
          <a:solidFill>
            <a:schemeClr val="tx1"/>
          </a:solidFill>
          <a:latin typeface="+mn-lt"/>
          <a:ea typeface="+mn-ea"/>
          <a:cs typeface="+mn-cs"/>
        </a:defRPr>
      </a:lvl1pPr>
      <a:lvl2pPr marL="451206" algn="l" defTabSz="902437" rtl="0" eaLnBrk="1" latinLnBrk="0" hangingPunct="1">
        <a:defRPr sz="1800" kern="1200">
          <a:solidFill>
            <a:schemeClr val="tx1"/>
          </a:solidFill>
          <a:latin typeface="+mn-lt"/>
          <a:ea typeface="+mn-ea"/>
          <a:cs typeface="+mn-cs"/>
        </a:defRPr>
      </a:lvl2pPr>
      <a:lvl3pPr marL="902437" algn="l" defTabSz="902437" rtl="0" eaLnBrk="1" latinLnBrk="0" hangingPunct="1">
        <a:defRPr sz="1800" kern="1200">
          <a:solidFill>
            <a:schemeClr val="tx1"/>
          </a:solidFill>
          <a:latin typeface="+mn-lt"/>
          <a:ea typeface="+mn-ea"/>
          <a:cs typeface="+mn-cs"/>
        </a:defRPr>
      </a:lvl3pPr>
      <a:lvl4pPr marL="1353670" algn="l" defTabSz="902437" rtl="0" eaLnBrk="1" latinLnBrk="0" hangingPunct="1">
        <a:defRPr sz="1800" kern="1200">
          <a:solidFill>
            <a:schemeClr val="tx1"/>
          </a:solidFill>
          <a:latin typeface="+mn-lt"/>
          <a:ea typeface="+mn-ea"/>
          <a:cs typeface="+mn-cs"/>
        </a:defRPr>
      </a:lvl4pPr>
      <a:lvl5pPr marL="1804899" algn="l" defTabSz="902437" rtl="0" eaLnBrk="1" latinLnBrk="0" hangingPunct="1">
        <a:defRPr sz="1800" kern="1200">
          <a:solidFill>
            <a:schemeClr val="tx1"/>
          </a:solidFill>
          <a:latin typeface="+mn-lt"/>
          <a:ea typeface="+mn-ea"/>
          <a:cs typeface="+mn-cs"/>
        </a:defRPr>
      </a:lvl5pPr>
      <a:lvl6pPr marL="2256127" algn="l" defTabSz="902437" rtl="0" eaLnBrk="1" latinLnBrk="0" hangingPunct="1">
        <a:defRPr sz="1800" kern="1200">
          <a:solidFill>
            <a:schemeClr val="tx1"/>
          </a:solidFill>
          <a:latin typeface="+mn-lt"/>
          <a:ea typeface="+mn-ea"/>
          <a:cs typeface="+mn-cs"/>
        </a:defRPr>
      </a:lvl6pPr>
      <a:lvl7pPr marL="2707352" algn="l" defTabSz="902437" rtl="0" eaLnBrk="1" latinLnBrk="0" hangingPunct="1">
        <a:defRPr sz="1800" kern="1200">
          <a:solidFill>
            <a:schemeClr val="tx1"/>
          </a:solidFill>
          <a:latin typeface="+mn-lt"/>
          <a:ea typeface="+mn-ea"/>
          <a:cs typeface="+mn-cs"/>
        </a:defRPr>
      </a:lvl7pPr>
      <a:lvl8pPr marL="3158575" algn="l" defTabSz="902437" rtl="0" eaLnBrk="1" latinLnBrk="0" hangingPunct="1">
        <a:defRPr sz="1800" kern="1200">
          <a:solidFill>
            <a:schemeClr val="tx1"/>
          </a:solidFill>
          <a:latin typeface="+mn-lt"/>
          <a:ea typeface="+mn-ea"/>
          <a:cs typeface="+mn-cs"/>
        </a:defRPr>
      </a:lvl8pPr>
      <a:lvl9pPr marL="3609796" algn="l" defTabSz="9024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523875" y="77"/>
            <a:ext cx="9658350" cy="1365249"/>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819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46" tIns="43981" rIns="87946" bIns="43981"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ea typeface="MS PGothic" pitchFamily="34" charset="-128"/>
            </a:endParaRPr>
          </a:p>
        </p:txBody>
      </p:sp>
      <p:sp>
        <p:nvSpPr>
          <p:cNvPr id="1030" name="Rectangle 13"/>
          <p:cNvSpPr>
            <a:spLocks noChangeArrowheads="1"/>
          </p:cNvSpPr>
          <p:nvPr/>
        </p:nvSpPr>
        <p:spPr bwMode="auto">
          <a:xfrm>
            <a:off x="1084347"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a:defRPr sz="3900" b="1">
                <a:solidFill>
                  <a:srgbClr val="000066"/>
                </a:solidFill>
                <a:latin typeface="Arial" pitchFamily="34" charset="0"/>
                <a:cs typeface="Arial" pitchFamily="34" charset="0"/>
              </a:defRPr>
            </a:lvl1pPr>
            <a:lvl2pPr marL="742950" indent="-285750" defTabSz="1041400">
              <a:defRPr sz="3900" b="1">
                <a:solidFill>
                  <a:srgbClr val="000066"/>
                </a:solidFill>
                <a:latin typeface="Arial" pitchFamily="34" charset="0"/>
                <a:cs typeface="Arial" pitchFamily="34" charset="0"/>
              </a:defRPr>
            </a:lvl2pPr>
            <a:lvl3pPr marL="1143000" indent="-228600" defTabSz="1041400">
              <a:defRPr sz="3900" b="1">
                <a:solidFill>
                  <a:srgbClr val="000066"/>
                </a:solidFill>
                <a:latin typeface="Arial" pitchFamily="34" charset="0"/>
                <a:cs typeface="Arial" pitchFamily="34" charset="0"/>
              </a:defRPr>
            </a:lvl3pPr>
            <a:lvl4pPr marL="1600200" indent="-228600" defTabSz="1041400">
              <a:defRPr sz="3900" b="1">
                <a:solidFill>
                  <a:srgbClr val="000066"/>
                </a:solidFill>
                <a:latin typeface="Arial" pitchFamily="34" charset="0"/>
                <a:cs typeface="Arial" pitchFamily="34" charset="0"/>
              </a:defRPr>
            </a:lvl4pPr>
            <a:lvl5pPr marL="2057400" indent="-228600" defTabSz="1041400">
              <a:defRPr sz="3900" b="1">
                <a:solidFill>
                  <a:srgbClr val="000066"/>
                </a:solidFill>
                <a:latin typeface="Arial" pitchFamily="34" charset="0"/>
                <a:cs typeface="Arial" pitchFamily="34" charset="0"/>
              </a:defRPr>
            </a:lvl5pPr>
            <a:lvl6pPr marL="25146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fr-FR" sz="1700" b="0">
              <a:solidFill>
                <a:srgbClr val="96CCEE"/>
              </a:solidFill>
              <a:latin typeface="Calibri" pitchFamily="34" charset="0"/>
              <a:ea typeface="MS PGothic" pitchFamily="34" charset="-128"/>
            </a:endParaRPr>
          </a:p>
        </p:txBody>
      </p:sp>
      <p:sp>
        <p:nvSpPr>
          <p:cNvPr id="1031" name="Rectangle 14"/>
          <p:cNvSpPr>
            <a:spLocks noChangeArrowheads="1"/>
          </p:cNvSpPr>
          <p:nvPr/>
        </p:nvSpPr>
        <p:spPr bwMode="auto">
          <a:xfrm>
            <a:off x="420691" y="7054851"/>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defRPr sz="3900" b="1">
                <a:solidFill>
                  <a:srgbClr val="000066"/>
                </a:solidFill>
                <a:latin typeface="Arial" pitchFamily="34" charset="0"/>
                <a:cs typeface="Arial" pitchFamily="34" charset="0"/>
              </a:defRPr>
            </a:lvl1pPr>
            <a:lvl2pPr marL="742950" indent="-285750" defTabSz="1042988">
              <a:defRPr sz="3900" b="1">
                <a:solidFill>
                  <a:srgbClr val="000066"/>
                </a:solidFill>
                <a:latin typeface="Arial" pitchFamily="34" charset="0"/>
                <a:cs typeface="Arial" pitchFamily="34" charset="0"/>
              </a:defRPr>
            </a:lvl2pPr>
            <a:lvl3pPr marL="1143000" indent="-228600" defTabSz="1042988">
              <a:defRPr sz="3900" b="1">
                <a:solidFill>
                  <a:srgbClr val="000066"/>
                </a:solidFill>
                <a:latin typeface="Arial" pitchFamily="34" charset="0"/>
                <a:cs typeface="Arial" pitchFamily="34" charset="0"/>
              </a:defRPr>
            </a:lvl3pPr>
            <a:lvl4pPr marL="1600200" indent="-228600" defTabSz="1042988">
              <a:defRPr sz="3900" b="1">
                <a:solidFill>
                  <a:srgbClr val="000066"/>
                </a:solidFill>
                <a:latin typeface="Arial" pitchFamily="34" charset="0"/>
                <a:cs typeface="Arial" pitchFamily="34" charset="0"/>
              </a:defRPr>
            </a:lvl4pPr>
            <a:lvl5pPr marL="2057400" indent="-228600" defTabSz="1042988">
              <a:defRPr sz="3900" b="1">
                <a:solidFill>
                  <a:srgbClr val="000066"/>
                </a:solidFill>
                <a:latin typeface="Arial" pitchFamily="34" charset="0"/>
                <a:cs typeface="Arial" pitchFamily="34" charset="0"/>
              </a:defRPr>
            </a:lvl5pPr>
            <a:lvl6pPr marL="25146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endParaRPr lang="en-US" altLang="fr-FR" sz="2600" baseline="14000">
              <a:solidFill>
                <a:srgbClr val="FFFFFF"/>
              </a:solidFill>
              <a:latin typeface="Arial Narrow" pitchFamily="34" charset="0"/>
              <a:ea typeface="MS PGothic" pitchFamily="34" charset="-128"/>
            </a:endParaRPr>
          </a:p>
        </p:txBody>
      </p:sp>
      <p:pic>
        <p:nvPicPr>
          <p:cNvPr id="8199"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7"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652922" y="7008896"/>
            <a:ext cx="3387725" cy="401637"/>
          </a:xfrm>
          <a:prstGeom prst="rect">
            <a:avLst/>
          </a:prstGeom>
        </p:spPr>
        <p:txBody>
          <a:bodyPr vert="horz" wrap="square" lIns="88243" tIns="44131" rIns="88243" bIns="44131" numCol="1" anchor="ctr" anchorCtr="0" compatLnSpc="1">
            <a:prstTxWarp prst="textNoShape">
              <a:avLst/>
            </a:prstTxWarp>
          </a:bodyPr>
          <a:lstStyle>
            <a:lvl1pPr algn="ctr" rtl="1" eaLnBrk="1" hangingPunct="1">
              <a:defRPr sz="1400">
                <a:solidFill>
                  <a:srgbClr val="898989"/>
                </a:solidFill>
                <a:ea typeface="MS PGothic" pitchFamily="34" charset="-128"/>
              </a:defRPr>
            </a:lvl1pPr>
          </a:lstStyle>
          <a:p>
            <a:endParaRPr lang="en-GB" altLang="en-US"/>
          </a:p>
        </p:txBody>
      </p:sp>
    </p:spTree>
  </p:cSld>
  <p:clrMap bg1="lt1" tx1="dk1" bg2="lt2" tx2="dk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Lst>
  <p:timing>
    <p:tnLst>
      <p:par>
        <p:cTn id="1" dur="indefinite" restart="never" nodeType="tmRoot"/>
      </p:par>
    </p:tnLst>
  </p:timing>
  <p:txStyles>
    <p:titleStyle>
      <a:lvl1pPr algn="l" defTabSz="995771"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577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577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577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5771"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9787" algn="ctr" defTabSz="1003287" rtl="0" fontAlgn="base">
        <a:spcBef>
          <a:spcPct val="0"/>
        </a:spcBef>
        <a:spcAft>
          <a:spcPct val="0"/>
        </a:spcAft>
        <a:defRPr sz="4100" b="1">
          <a:solidFill>
            <a:srgbClr val="000066"/>
          </a:solidFill>
          <a:latin typeface="Arial" charset="0"/>
          <a:cs typeface="Arial" charset="0"/>
        </a:defRPr>
      </a:lvl6pPr>
      <a:lvl7pPr marL="879589" algn="ctr" defTabSz="1003287" rtl="0" fontAlgn="base">
        <a:spcBef>
          <a:spcPct val="0"/>
        </a:spcBef>
        <a:spcAft>
          <a:spcPct val="0"/>
        </a:spcAft>
        <a:defRPr sz="4100" b="1">
          <a:solidFill>
            <a:srgbClr val="000066"/>
          </a:solidFill>
          <a:latin typeface="Arial" charset="0"/>
          <a:cs typeface="Arial" charset="0"/>
        </a:defRPr>
      </a:lvl7pPr>
      <a:lvl8pPr marL="1319427" algn="ctr" defTabSz="1003287" rtl="0" fontAlgn="base">
        <a:spcBef>
          <a:spcPct val="0"/>
        </a:spcBef>
        <a:spcAft>
          <a:spcPct val="0"/>
        </a:spcAft>
        <a:defRPr sz="4100" b="1">
          <a:solidFill>
            <a:srgbClr val="000066"/>
          </a:solidFill>
          <a:latin typeface="Arial" charset="0"/>
          <a:cs typeface="Arial" charset="0"/>
        </a:defRPr>
      </a:lvl8pPr>
      <a:lvl9pPr marL="1759216" algn="ctr" defTabSz="1003287" rtl="0" fontAlgn="base">
        <a:spcBef>
          <a:spcPct val="0"/>
        </a:spcBef>
        <a:spcAft>
          <a:spcPct val="0"/>
        </a:spcAft>
        <a:defRPr sz="4100" b="1">
          <a:solidFill>
            <a:srgbClr val="000066"/>
          </a:solidFill>
          <a:latin typeface="Arial" charset="0"/>
          <a:cs typeface="Arial" charset="0"/>
        </a:defRPr>
      </a:lvl9pPr>
    </p:titleStyle>
    <p:bodyStyle>
      <a:lvl1pPr marL="364377" indent="-364377" algn="l" defTabSz="995771" rtl="0" eaLnBrk="0" fontAlgn="base" hangingPunct="0">
        <a:spcBef>
          <a:spcPct val="80000"/>
        </a:spcBef>
        <a:spcAft>
          <a:spcPct val="0"/>
        </a:spcAft>
        <a:buClr>
          <a:srgbClr val="1E7FB8"/>
        </a:buClr>
        <a:buFont typeface="Wingdings" pitchFamily="2" charset="2"/>
        <a:buChar char="§"/>
        <a:defRPr sz="2600">
          <a:solidFill>
            <a:srgbClr val="000066"/>
          </a:solidFill>
          <a:latin typeface="Calibri" panose="020F0502020204030204" pitchFamily="34" charset="0"/>
          <a:ea typeface="Calibri" pitchFamily="34" charset="0"/>
          <a:cs typeface="Calibri" panose="020F0502020204030204" pitchFamily="34" charset="0"/>
        </a:defRPr>
      </a:lvl1pPr>
      <a:lvl2pPr marL="874851" indent="-298425" algn="l" defTabSz="995771"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1154" indent="-284288" algn="l" defTabSz="99577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8777" indent="-237169" algn="l" defTabSz="99577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75315" indent="-146073" algn="r" defTabSz="995771" rtl="1" eaLnBrk="0" fontAlgn="base" hangingPunct="0">
        <a:spcBef>
          <a:spcPct val="20000"/>
        </a:spcBef>
        <a:spcAft>
          <a:spcPct val="0"/>
        </a:spcAft>
        <a:buChar char="»"/>
        <a:defRPr sz="2300">
          <a:solidFill>
            <a:srgbClr val="000066"/>
          </a:solidFill>
          <a:latin typeface="+mn-lt"/>
          <a:ea typeface="Arial" charset="0"/>
          <a:cs typeface="+mn-cs"/>
        </a:defRPr>
      </a:lvl5pPr>
      <a:lvl6pPr marL="2622060" indent="-158808" algn="r" defTabSz="1003287" rtl="1" fontAlgn="base">
        <a:spcBef>
          <a:spcPct val="20000"/>
        </a:spcBef>
        <a:spcAft>
          <a:spcPct val="0"/>
        </a:spcAft>
        <a:buChar char="»"/>
        <a:defRPr sz="2300">
          <a:solidFill>
            <a:srgbClr val="000066"/>
          </a:solidFill>
          <a:latin typeface="+mn-lt"/>
          <a:cs typeface="+mn-cs"/>
        </a:defRPr>
      </a:lvl6pPr>
      <a:lvl7pPr marL="3061857" indent="-158808" algn="r" defTabSz="1003287" rtl="1" fontAlgn="base">
        <a:spcBef>
          <a:spcPct val="20000"/>
        </a:spcBef>
        <a:spcAft>
          <a:spcPct val="0"/>
        </a:spcAft>
        <a:buChar char="»"/>
        <a:defRPr sz="2300">
          <a:solidFill>
            <a:srgbClr val="000066"/>
          </a:solidFill>
          <a:latin typeface="+mn-lt"/>
          <a:cs typeface="+mn-cs"/>
        </a:defRPr>
      </a:lvl7pPr>
      <a:lvl8pPr marL="3501670" indent="-158808" algn="r" defTabSz="1003287" rtl="1" fontAlgn="base">
        <a:spcBef>
          <a:spcPct val="20000"/>
        </a:spcBef>
        <a:spcAft>
          <a:spcPct val="0"/>
        </a:spcAft>
        <a:buChar char="»"/>
        <a:defRPr sz="2300">
          <a:solidFill>
            <a:srgbClr val="000066"/>
          </a:solidFill>
          <a:latin typeface="+mn-lt"/>
          <a:cs typeface="+mn-cs"/>
        </a:defRPr>
      </a:lvl8pPr>
      <a:lvl9pPr marL="3941472" indent="-158808" algn="r" defTabSz="100328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9589" rtl="0" eaLnBrk="1" latinLnBrk="0" hangingPunct="1">
        <a:defRPr sz="1800" kern="1200">
          <a:solidFill>
            <a:schemeClr val="tx1"/>
          </a:solidFill>
          <a:latin typeface="+mn-lt"/>
          <a:ea typeface="+mn-ea"/>
          <a:cs typeface="+mn-cs"/>
        </a:defRPr>
      </a:lvl1pPr>
      <a:lvl2pPr marL="439787" algn="l" defTabSz="879589" rtl="0" eaLnBrk="1" latinLnBrk="0" hangingPunct="1">
        <a:defRPr sz="1800" kern="1200">
          <a:solidFill>
            <a:schemeClr val="tx1"/>
          </a:solidFill>
          <a:latin typeface="+mn-lt"/>
          <a:ea typeface="+mn-ea"/>
          <a:cs typeface="+mn-cs"/>
        </a:defRPr>
      </a:lvl2pPr>
      <a:lvl3pPr marL="879589" algn="l" defTabSz="879589" rtl="0" eaLnBrk="1" latinLnBrk="0" hangingPunct="1">
        <a:defRPr sz="1800" kern="1200">
          <a:solidFill>
            <a:schemeClr val="tx1"/>
          </a:solidFill>
          <a:latin typeface="+mn-lt"/>
          <a:ea typeface="+mn-ea"/>
          <a:cs typeface="+mn-cs"/>
        </a:defRPr>
      </a:lvl3pPr>
      <a:lvl4pPr marL="1319427" algn="l" defTabSz="879589" rtl="0" eaLnBrk="1" latinLnBrk="0" hangingPunct="1">
        <a:defRPr sz="1800" kern="1200">
          <a:solidFill>
            <a:schemeClr val="tx1"/>
          </a:solidFill>
          <a:latin typeface="+mn-lt"/>
          <a:ea typeface="+mn-ea"/>
          <a:cs typeface="+mn-cs"/>
        </a:defRPr>
      </a:lvl4pPr>
      <a:lvl5pPr marL="1759216" algn="l" defTabSz="879589" rtl="0" eaLnBrk="1" latinLnBrk="0" hangingPunct="1">
        <a:defRPr sz="1800" kern="1200">
          <a:solidFill>
            <a:schemeClr val="tx1"/>
          </a:solidFill>
          <a:latin typeface="+mn-lt"/>
          <a:ea typeface="+mn-ea"/>
          <a:cs typeface="+mn-cs"/>
        </a:defRPr>
      </a:lvl5pPr>
      <a:lvl6pPr marL="2199049" algn="l" defTabSz="879589" rtl="0" eaLnBrk="1" latinLnBrk="0" hangingPunct="1">
        <a:defRPr sz="1800" kern="1200">
          <a:solidFill>
            <a:schemeClr val="tx1"/>
          </a:solidFill>
          <a:latin typeface="+mn-lt"/>
          <a:ea typeface="+mn-ea"/>
          <a:cs typeface="+mn-cs"/>
        </a:defRPr>
      </a:lvl6pPr>
      <a:lvl7pPr marL="2638842" algn="l" defTabSz="879589" rtl="0" eaLnBrk="1" latinLnBrk="0" hangingPunct="1">
        <a:defRPr sz="1800" kern="1200">
          <a:solidFill>
            <a:schemeClr val="tx1"/>
          </a:solidFill>
          <a:latin typeface="+mn-lt"/>
          <a:ea typeface="+mn-ea"/>
          <a:cs typeface="+mn-cs"/>
        </a:defRPr>
      </a:lvl7pPr>
      <a:lvl8pPr marL="3078656" algn="l" defTabSz="879589" rtl="0" eaLnBrk="1" latinLnBrk="0" hangingPunct="1">
        <a:defRPr sz="1800" kern="1200">
          <a:solidFill>
            <a:schemeClr val="tx1"/>
          </a:solidFill>
          <a:latin typeface="+mn-lt"/>
          <a:ea typeface="+mn-ea"/>
          <a:cs typeface="+mn-cs"/>
        </a:defRPr>
      </a:lvl8pPr>
      <a:lvl9pPr marL="3518462" algn="l" defTabSz="8795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0" y="77"/>
            <a:ext cx="10693400" cy="1365249"/>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9219" name="Rectangle 4"/>
          <p:cNvSpPr>
            <a:spLocks noGrp="1" noChangeArrowheads="1"/>
          </p:cNvSpPr>
          <p:nvPr>
            <p:ph type="body" idx="1"/>
          </p:nvPr>
        </p:nvSpPr>
        <p:spPr bwMode="auto">
          <a:xfrm>
            <a:off x="517525" y="1522413"/>
            <a:ext cx="96964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9220" name="Line 6"/>
          <p:cNvSpPr>
            <a:spLocks noChangeShapeType="1"/>
          </p:cNvSpPr>
          <p:nvPr/>
        </p:nvSpPr>
        <p:spPr bwMode="auto">
          <a:xfrm>
            <a:off x="0" y="1374775"/>
            <a:ext cx="106934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90296" tIns="45149" rIns="90296" bIns="45149"/>
          <a:lstStyle/>
          <a:p>
            <a:endParaRPr lang="en-US"/>
          </a:p>
        </p:txBody>
      </p:sp>
      <p:sp>
        <p:nvSpPr>
          <p:cNvPr id="10245" name="Rectangle 12"/>
          <p:cNvSpPr>
            <a:spLocks noChangeArrowheads="1"/>
          </p:cNvSpPr>
          <p:nvPr/>
        </p:nvSpPr>
        <p:spPr bwMode="auto">
          <a:xfrm>
            <a:off x="1588" y="6632575"/>
            <a:ext cx="10693400" cy="928688"/>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296" tIns="45149" rIns="90296" bIns="45149"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10246" name="Rectangle 13"/>
          <p:cNvSpPr>
            <a:spLocks noChangeArrowheads="1"/>
          </p:cNvSpPr>
          <p:nvPr/>
        </p:nvSpPr>
        <p:spPr bwMode="auto">
          <a:xfrm>
            <a:off x="1084347" y="7085013"/>
            <a:ext cx="4967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a:defRPr sz="3900" b="1">
                <a:solidFill>
                  <a:srgbClr val="000066"/>
                </a:solidFill>
                <a:latin typeface="Arial" pitchFamily="34" charset="0"/>
                <a:cs typeface="Arial" pitchFamily="34" charset="0"/>
              </a:defRPr>
            </a:lvl1pPr>
            <a:lvl2pPr marL="742950" indent="-285750" defTabSz="1041400">
              <a:defRPr sz="3900" b="1">
                <a:solidFill>
                  <a:srgbClr val="000066"/>
                </a:solidFill>
                <a:latin typeface="Arial" pitchFamily="34" charset="0"/>
                <a:cs typeface="Arial" pitchFamily="34" charset="0"/>
              </a:defRPr>
            </a:lvl2pPr>
            <a:lvl3pPr marL="1143000" indent="-228600" defTabSz="1041400">
              <a:defRPr sz="3900" b="1">
                <a:solidFill>
                  <a:srgbClr val="000066"/>
                </a:solidFill>
                <a:latin typeface="Arial" pitchFamily="34" charset="0"/>
                <a:cs typeface="Arial" pitchFamily="34" charset="0"/>
              </a:defRPr>
            </a:lvl3pPr>
            <a:lvl4pPr marL="1600200" indent="-228600" defTabSz="1041400">
              <a:defRPr sz="3900" b="1">
                <a:solidFill>
                  <a:srgbClr val="000066"/>
                </a:solidFill>
                <a:latin typeface="Arial" pitchFamily="34" charset="0"/>
                <a:cs typeface="Arial" pitchFamily="34" charset="0"/>
              </a:defRPr>
            </a:lvl4pPr>
            <a:lvl5pPr marL="2057400" indent="-228600" defTabSz="1041400">
              <a:defRPr sz="3900" b="1">
                <a:solidFill>
                  <a:srgbClr val="000066"/>
                </a:solidFill>
                <a:latin typeface="Arial" pitchFamily="34" charset="0"/>
                <a:cs typeface="Arial" pitchFamily="34" charset="0"/>
              </a:defRPr>
            </a:lvl5pPr>
            <a:lvl6pPr marL="25146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fr-FR" sz="1400">
                <a:solidFill>
                  <a:srgbClr val="96CCEE"/>
                </a:solidFill>
                <a:latin typeface="Arial Narrow" pitchFamily="34" charset="0"/>
              </a:rPr>
              <a:t>TITLE from VIEW and SLIDE MASTER</a:t>
            </a:r>
            <a:r>
              <a:rPr lang="en-US" altLang="fr-FR" sz="1400">
                <a:solidFill>
                  <a:srgbClr val="72BBE8"/>
                </a:solidFill>
                <a:latin typeface="Arial Narrow" pitchFamily="34" charset="0"/>
              </a:rPr>
              <a:t> </a:t>
            </a:r>
            <a:r>
              <a:rPr lang="en-US" altLang="fr-FR" sz="1400">
                <a:solidFill>
                  <a:srgbClr val="FFFFFF"/>
                </a:solidFill>
                <a:latin typeface="Arial Narrow" pitchFamily="34" charset="0"/>
              </a:rPr>
              <a:t> </a:t>
            </a:r>
            <a:r>
              <a:rPr lang="en-US" altLang="fr-FR" sz="2100" baseline="12000">
                <a:solidFill>
                  <a:srgbClr val="FFFFFF"/>
                </a:solidFill>
                <a:latin typeface="Arial Narrow" pitchFamily="34" charset="0"/>
              </a:rPr>
              <a:t>|</a:t>
            </a:r>
            <a:r>
              <a:rPr lang="en-US" altLang="fr-FR" sz="1400">
                <a:solidFill>
                  <a:srgbClr val="96CCEE"/>
                </a:solidFill>
                <a:latin typeface="Arial Narrow" pitchFamily="34" charset="0"/>
              </a:rPr>
              <a:t>  </a:t>
            </a:r>
            <a:fld id="{DD6D4EC6-17D2-4AB9-BF80-C013A15ECEAE}" type="datetime4">
              <a:rPr lang="en-US" altLang="fr-FR" sz="1400" b="0">
                <a:solidFill>
                  <a:srgbClr val="96CCEE"/>
                </a:solidFill>
                <a:latin typeface="Arial Narrow" pitchFamily="34" charset="0"/>
              </a:rPr>
              <a:pPr eaLnBrk="1" hangingPunct="1"/>
              <a:t>July 24, 2018</a:t>
            </a:fld>
            <a:endParaRPr lang="en-US" altLang="fr-FR" sz="1400">
              <a:solidFill>
                <a:srgbClr val="96CCEE"/>
              </a:solidFill>
              <a:latin typeface="Arial Narrow" pitchFamily="34" charset="0"/>
            </a:endParaRPr>
          </a:p>
        </p:txBody>
      </p:sp>
      <p:sp>
        <p:nvSpPr>
          <p:cNvPr id="10247" name="Rectangle 14"/>
          <p:cNvSpPr>
            <a:spLocks noChangeArrowheads="1"/>
          </p:cNvSpPr>
          <p:nvPr/>
        </p:nvSpPr>
        <p:spPr bwMode="auto">
          <a:xfrm>
            <a:off x="420691" y="7054851"/>
            <a:ext cx="415925"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1400" rtl="1">
              <a:defRPr sz="3900" b="1">
                <a:solidFill>
                  <a:srgbClr val="000066"/>
                </a:solidFill>
                <a:latin typeface="Arial" pitchFamily="34" charset="0"/>
                <a:cs typeface="Arial" pitchFamily="34" charset="0"/>
              </a:defRPr>
            </a:lvl1pPr>
            <a:lvl2pPr marL="742950" indent="-285750" defTabSz="1041400" rtl="1">
              <a:defRPr sz="3900" b="1">
                <a:solidFill>
                  <a:srgbClr val="000066"/>
                </a:solidFill>
                <a:latin typeface="Arial" pitchFamily="34" charset="0"/>
                <a:cs typeface="Arial" pitchFamily="34" charset="0"/>
              </a:defRPr>
            </a:lvl2pPr>
            <a:lvl3pPr marL="1143000" indent="-228600" defTabSz="1041400" rtl="1">
              <a:defRPr sz="3900" b="1">
                <a:solidFill>
                  <a:srgbClr val="000066"/>
                </a:solidFill>
                <a:latin typeface="Arial" pitchFamily="34" charset="0"/>
                <a:cs typeface="Arial" pitchFamily="34" charset="0"/>
              </a:defRPr>
            </a:lvl3pPr>
            <a:lvl4pPr marL="1600200" indent="-228600" defTabSz="1041400" rtl="1">
              <a:defRPr sz="3900" b="1">
                <a:solidFill>
                  <a:srgbClr val="000066"/>
                </a:solidFill>
                <a:latin typeface="Arial" pitchFamily="34" charset="0"/>
                <a:cs typeface="Arial" pitchFamily="34" charset="0"/>
              </a:defRPr>
            </a:lvl4pPr>
            <a:lvl5pPr marL="2057400" indent="-228600" defTabSz="1041400" rtl="1">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defRPr/>
            </a:pPr>
            <a:fld id="{16DFC6BC-6B54-4052-B250-45C01304BDCF}"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400" baseline="14000" smtClean="0">
                <a:solidFill>
                  <a:srgbClr val="FFFFFF"/>
                </a:solidFill>
                <a:latin typeface="Arial Narrow" pitchFamily="34" charset="0"/>
              </a:rPr>
              <a:t>|</a:t>
            </a:r>
          </a:p>
        </p:txBody>
      </p:sp>
      <p:pic>
        <p:nvPicPr>
          <p:cNvPr id="9224"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1589" y="6659566"/>
            <a:ext cx="25812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87"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 id="2147486840" r:id="rId12"/>
  </p:sldLayoutIdLst>
  <p:txStyles>
    <p:titleStyle>
      <a:lvl1pPr algn="ctr" defTabSz="1027191" rtl="0" eaLnBrk="0" fontAlgn="base" hangingPunct="0">
        <a:spcBef>
          <a:spcPct val="0"/>
        </a:spcBef>
        <a:spcAft>
          <a:spcPct val="0"/>
        </a:spcAft>
        <a:defRPr sz="4000" b="1">
          <a:solidFill>
            <a:srgbClr val="000066"/>
          </a:solidFill>
          <a:latin typeface="Calibri" panose="020F0502020204030204" pitchFamily="34" charset="0"/>
          <a:ea typeface="Calibri" pitchFamily="34" charset="0"/>
          <a:cs typeface="Calibri" panose="020F0502020204030204" pitchFamily="34" charset="0"/>
        </a:defRPr>
      </a:lvl1pPr>
      <a:lvl2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2pPr>
      <a:lvl3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3pPr>
      <a:lvl4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4pPr>
      <a:lvl5pPr algn="ctr" defTabSz="1027191" rtl="0" eaLnBrk="0" fontAlgn="base" hangingPunct="0">
        <a:spcBef>
          <a:spcPct val="0"/>
        </a:spcBef>
        <a:spcAft>
          <a:spcPct val="0"/>
        </a:spcAft>
        <a:defRPr sz="4000" b="1">
          <a:solidFill>
            <a:srgbClr val="000066"/>
          </a:solidFill>
          <a:latin typeface="Calibri" pitchFamily="34" charset="0"/>
          <a:ea typeface="Calibri" pitchFamily="34" charset="0"/>
          <a:cs typeface="Calibri" pitchFamily="34" charset="0"/>
        </a:defRPr>
      </a:lvl5pPr>
      <a:lvl6pPr marL="451445" algn="ctr" defTabSz="1029902" rtl="0" fontAlgn="base">
        <a:spcBef>
          <a:spcPct val="0"/>
        </a:spcBef>
        <a:spcAft>
          <a:spcPct val="0"/>
        </a:spcAft>
        <a:defRPr sz="4000" b="1">
          <a:solidFill>
            <a:srgbClr val="000066"/>
          </a:solidFill>
          <a:latin typeface="Arial" charset="0"/>
          <a:cs typeface="Arial" charset="0"/>
        </a:defRPr>
      </a:lvl6pPr>
      <a:lvl7pPr marL="902915" algn="ctr" defTabSz="1029902" rtl="0" fontAlgn="base">
        <a:spcBef>
          <a:spcPct val="0"/>
        </a:spcBef>
        <a:spcAft>
          <a:spcPct val="0"/>
        </a:spcAft>
        <a:defRPr sz="4000" b="1">
          <a:solidFill>
            <a:srgbClr val="000066"/>
          </a:solidFill>
          <a:latin typeface="Arial" charset="0"/>
          <a:cs typeface="Arial" charset="0"/>
        </a:defRPr>
      </a:lvl7pPr>
      <a:lvl8pPr marL="1354387" algn="ctr" defTabSz="1029902" rtl="0" fontAlgn="base">
        <a:spcBef>
          <a:spcPct val="0"/>
        </a:spcBef>
        <a:spcAft>
          <a:spcPct val="0"/>
        </a:spcAft>
        <a:defRPr sz="4000" b="1">
          <a:solidFill>
            <a:srgbClr val="000066"/>
          </a:solidFill>
          <a:latin typeface="Arial" charset="0"/>
          <a:cs typeface="Arial" charset="0"/>
        </a:defRPr>
      </a:lvl8pPr>
      <a:lvl9pPr marL="1805855" algn="ctr" defTabSz="1029902" rtl="0" fontAlgn="base">
        <a:spcBef>
          <a:spcPct val="0"/>
        </a:spcBef>
        <a:spcAft>
          <a:spcPct val="0"/>
        </a:spcAft>
        <a:defRPr sz="4000" b="1">
          <a:solidFill>
            <a:srgbClr val="000066"/>
          </a:solidFill>
          <a:latin typeface="Arial" charset="0"/>
          <a:cs typeface="Arial" charset="0"/>
        </a:defRPr>
      </a:lvl9pPr>
    </p:titleStyle>
    <p:bodyStyle>
      <a:lvl1pPr marL="381665" indent="-381665" algn="l" defTabSz="1027191" rtl="0" eaLnBrk="0" fontAlgn="base" hangingPunct="0">
        <a:spcBef>
          <a:spcPct val="80000"/>
        </a:spcBef>
        <a:spcAft>
          <a:spcPct val="0"/>
        </a:spcAft>
        <a:buClr>
          <a:srgbClr val="1E7FB8"/>
        </a:buClr>
        <a:buFont typeface="Wingdings" pitchFamily="2" charset="2"/>
        <a:buChar char="l"/>
        <a:defRPr sz="2900">
          <a:solidFill>
            <a:srgbClr val="000066"/>
          </a:solidFill>
          <a:latin typeface="Calibri" panose="020F0502020204030204" pitchFamily="34" charset="0"/>
          <a:ea typeface="Calibri" pitchFamily="34" charset="0"/>
          <a:cs typeface="Calibri" panose="020F0502020204030204" pitchFamily="34" charset="0"/>
        </a:defRPr>
      </a:lvl1pPr>
      <a:lvl2pPr marL="904672" indent="-314123" algn="l" defTabSz="1027191" rtl="0" eaLnBrk="0" fontAlgn="base" hangingPunct="0">
        <a:spcBef>
          <a:spcPct val="20000"/>
        </a:spcBef>
        <a:spcAft>
          <a:spcPct val="0"/>
        </a:spcAft>
        <a:buClr>
          <a:srgbClr val="1E7FB8"/>
        </a:buClr>
        <a:buFont typeface="Arial" pitchFamily="34" charset="0"/>
        <a:buChar char="–"/>
        <a:defRPr sz="2400">
          <a:solidFill>
            <a:srgbClr val="000066"/>
          </a:solidFill>
          <a:latin typeface="Calibri" panose="020F0502020204030204" pitchFamily="34" charset="0"/>
          <a:ea typeface="Calibri" pitchFamily="34" charset="0"/>
          <a:cs typeface="Calibri" panose="020F0502020204030204" pitchFamily="34" charset="0"/>
        </a:defRPr>
      </a:lvl2pPr>
      <a:lvl3pPr marL="1411979" indent="-299990" algn="l" defTabSz="1027191" rtl="0" eaLnBrk="0" fontAlgn="base" hangingPunct="0">
        <a:spcBef>
          <a:spcPct val="20000"/>
        </a:spcBef>
        <a:spcAft>
          <a:spcPct val="0"/>
        </a:spcAft>
        <a:buClr>
          <a:srgbClr val="1E7FB8"/>
        </a:buClr>
        <a:buChar char="•"/>
        <a:defRPr sz="2400">
          <a:solidFill>
            <a:srgbClr val="000066"/>
          </a:solidFill>
          <a:latin typeface="Calibri" panose="020F0502020204030204" pitchFamily="34" charset="0"/>
          <a:ea typeface="Calibri" pitchFamily="34" charset="0"/>
          <a:cs typeface="Calibri" panose="020F0502020204030204" pitchFamily="34" charset="0"/>
        </a:defRPr>
      </a:lvl3pPr>
      <a:lvl4pPr marL="1872186" indent="-251305" algn="l" defTabSz="1027191" rtl="0" eaLnBrk="0" fontAlgn="base" hangingPunct="0">
        <a:spcBef>
          <a:spcPct val="20000"/>
        </a:spcBef>
        <a:spcAft>
          <a:spcPct val="0"/>
        </a:spcAft>
        <a:buClr>
          <a:srgbClr val="1E7FB8"/>
        </a:buClr>
        <a:buChar char="–"/>
        <a:defRPr sz="2400">
          <a:solidFill>
            <a:srgbClr val="000066"/>
          </a:solidFill>
          <a:latin typeface="Calibri" panose="020F0502020204030204" pitchFamily="34" charset="0"/>
          <a:ea typeface="Calibri" pitchFamily="34" charset="0"/>
          <a:cs typeface="Calibri" panose="020F0502020204030204" pitchFamily="34" charset="0"/>
        </a:defRPr>
      </a:lvl4pPr>
      <a:lvl5pPr marL="2236574" indent="-158623" algn="r" defTabSz="1027191" rtl="1" eaLnBrk="0" fontAlgn="base" hangingPunct="0">
        <a:spcBef>
          <a:spcPct val="20000"/>
        </a:spcBef>
        <a:spcAft>
          <a:spcPct val="0"/>
        </a:spcAft>
        <a:buChar char="»"/>
        <a:defRPr sz="2300">
          <a:solidFill>
            <a:srgbClr val="000066"/>
          </a:solidFill>
          <a:latin typeface="+mn-lt"/>
          <a:ea typeface="Arial" charset="0"/>
          <a:cs typeface="+mn-cs"/>
        </a:defRPr>
      </a:lvl5pPr>
      <a:lvl6pPr marL="2691538" indent="-163032" algn="r" defTabSz="1029902" rtl="1" fontAlgn="base">
        <a:spcBef>
          <a:spcPct val="20000"/>
        </a:spcBef>
        <a:spcAft>
          <a:spcPct val="0"/>
        </a:spcAft>
        <a:buChar char="»"/>
        <a:defRPr sz="2300">
          <a:solidFill>
            <a:srgbClr val="000066"/>
          </a:solidFill>
          <a:latin typeface="+mn-lt"/>
          <a:cs typeface="+mn-cs"/>
        </a:defRPr>
      </a:lvl6pPr>
      <a:lvl7pPr marL="3143000" indent="-163032" algn="r" defTabSz="1029902" rtl="1" fontAlgn="base">
        <a:spcBef>
          <a:spcPct val="20000"/>
        </a:spcBef>
        <a:spcAft>
          <a:spcPct val="0"/>
        </a:spcAft>
        <a:buChar char="»"/>
        <a:defRPr sz="2300">
          <a:solidFill>
            <a:srgbClr val="000066"/>
          </a:solidFill>
          <a:latin typeface="+mn-lt"/>
          <a:cs typeface="+mn-cs"/>
        </a:defRPr>
      </a:lvl7pPr>
      <a:lvl8pPr marL="3594463" indent="-163032" algn="r" defTabSz="1029902" rtl="1" fontAlgn="base">
        <a:spcBef>
          <a:spcPct val="20000"/>
        </a:spcBef>
        <a:spcAft>
          <a:spcPct val="0"/>
        </a:spcAft>
        <a:buChar char="»"/>
        <a:defRPr sz="2300">
          <a:solidFill>
            <a:srgbClr val="000066"/>
          </a:solidFill>
          <a:latin typeface="+mn-lt"/>
          <a:cs typeface="+mn-cs"/>
        </a:defRPr>
      </a:lvl8pPr>
      <a:lvl9pPr marL="4045932" indent="-163032" algn="r" defTabSz="1029902"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2915" rtl="0" eaLnBrk="1" latinLnBrk="0" hangingPunct="1">
        <a:defRPr sz="1800" kern="1200">
          <a:solidFill>
            <a:schemeClr val="tx1"/>
          </a:solidFill>
          <a:latin typeface="+mn-lt"/>
          <a:ea typeface="+mn-ea"/>
          <a:cs typeface="+mn-cs"/>
        </a:defRPr>
      </a:lvl1pPr>
      <a:lvl2pPr marL="451445" algn="l" defTabSz="902915" rtl="0" eaLnBrk="1" latinLnBrk="0" hangingPunct="1">
        <a:defRPr sz="1800" kern="1200">
          <a:solidFill>
            <a:schemeClr val="tx1"/>
          </a:solidFill>
          <a:latin typeface="+mn-lt"/>
          <a:ea typeface="+mn-ea"/>
          <a:cs typeface="+mn-cs"/>
        </a:defRPr>
      </a:lvl2pPr>
      <a:lvl3pPr marL="902915" algn="l" defTabSz="902915" rtl="0" eaLnBrk="1" latinLnBrk="0" hangingPunct="1">
        <a:defRPr sz="1800" kern="1200">
          <a:solidFill>
            <a:schemeClr val="tx1"/>
          </a:solidFill>
          <a:latin typeface="+mn-lt"/>
          <a:ea typeface="+mn-ea"/>
          <a:cs typeface="+mn-cs"/>
        </a:defRPr>
      </a:lvl3pPr>
      <a:lvl4pPr marL="1354387" algn="l" defTabSz="902915" rtl="0" eaLnBrk="1" latinLnBrk="0" hangingPunct="1">
        <a:defRPr sz="1800" kern="1200">
          <a:solidFill>
            <a:schemeClr val="tx1"/>
          </a:solidFill>
          <a:latin typeface="+mn-lt"/>
          <a:ea typeface="+mn-ea"/>
          <a:cs typeface="+mn-cs"/>
        </a:defRPr>
      </a:lvl4pPr>
      <a:lvl5pPr marL="1805855" algn="l" defTabSz="902915" rtl="0" eaLnBrk="1" latinLnBrk="0" hangingPunct="1">
        <a:defRPr sz="1800" kern="1200">
          <a:solidFill>
            <a:schemeClr val="tx1"/>
          </a:solidFill>
          <a:latin typeface="+mn-lt"/>
          <a:ea typeface="+mn-ea"/>
          <a:cs typeface="+mn-cs"/>
        </a:defRPr>
      </a:lvl5pPr>
      <a:lvl6pPr marL="2257321" algn="l" defTabSz="902915" rtl="0" eaLnBrk="1" latinLnBrk="0" hangingPunct="1">
        <a:defRPr sz="1800" kern="1200">
          <a:solidFill>
            <a:schemeClr val="tx1"/>
          </a:solidFill>
          <a:latin typeface="+mn-lt"/>
          <a:ea typeface="+mn-ea"/>
          <a:cs typeface="+mn-cs"/>
        </a:defRPr>
      </a:lvl6pPr>
      <a:lvl7pPr marL="2708786" algn="l" defTabSz="902915" rtl="0" eaLnBrk="1" latinLnBrk="0" hangingPunct="1">
        <a:defRPr sz="1800" kern="1200">
          <a:solidFill>
            <a:schemeClr val="tx1"/>
          </a:solidFill>
          <a:latin typeface="+mn-lt"/>
          <a:ea typeface="+mn-ea"/>
          <a:cs typeface="+mn-cs"/>
        </a:defRPr>
      </a:lvl7pPr>
      <a:lvl8pPr marL="3160249" algn="l" defTabSz="902915" rtl="0" eaLnBrk="1" latinLnBrk="0" hangingPunct="1">
        <a:defRPr sz="1800" kern="1200">
          <a:solidFill>
            <a:schemeClr val="tx1"/>
          </a:solidFill>
          <a:latin typeface="+mn-lt"/>
          <a:ea typeface="+mn-ea"/>
          <a:cs typeface="+mn-cs"/>
        </a:defRPr>
      </a:lvl8pPr>
      <a:lvl9pPr marL="3611708" algn="l" defTabSz="90291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 y="4766"/>
            <a:ext cx="10704513"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n 3" descr="logo_WHO.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890000" y="6923090"/>
            <a:ext cx="1627188" cy="46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88" r:id="rId1"/>
    <p:sldLayoutId id="2147486889" r:id="rId2"/>
    <p:sldLayoutId id="2147486890" r:id="rId3"/>
    <p:sldLayoutId id="2147486891" r:id="rId4"/>
    <p:sldLayoutId id="2147486892" r:id="rId5"/>
    <p:sldLayoutId id="2147486841" r:id="rId6"/>
  </p:sldLayoutIdLst>
  <p:timing>
    <p:tnLst>
      <p:par>
        <p:cTn id="1" dur="indefinite" restart="never" nodeType="tmRoot"/>
      </p:par>
    </p:tnLst>
  </p:timing>
  <p:hf hdr="0" ftr="0"/>
  <p:txStyles>
    <p:titleStyle>
      <a:lvl1pPr algn="ctr" defTabSz="512031" rtl="0" eaLnBrk="0" fontAlgn="base" hangingPunct="0">
        <a:spcBef>
          <a:spcPct val="0"/>
        </a:spcBef>
        <a:spcAft>
          <a:spcPct val="0"/>
        </a:spcAft>
        <a:defRPr sz="5000" kern="1200">
          <a:solidFill>
            <a:schemeClr val="tx1"/>
          </a:solidFill>
          <a:latin typeface="+mj-lt"/>
          <a:ea typeface="+mj-ea"/>
          <a:cs typeface="+mj-cs"/>
        </a:defRPr>
      </a:lvl1pPr>
      <a:lvl2pPr algn="ctr" defTabSz="512031" rtl="0" eaLnBrk="0" fontAlgn="base" hangingPunct="0">
        <a:spcBef>
          <a:spcPct val="0"/>
        </a:spcBef>
        <a:spcAft>
          <a:spcPct val="0"/>
        </a:spcAft>
        <a:defRPr sz="5000">
          <a:solidFill>
            <a:schemeClr val="tx1"/>
          </a:solidFill>
          <a:latin typeface="Calibri" pitchFamily="34" charset="0"/>
        </a:defRPr>
      </a:lvl2pPr>
      <a:lvl3pPr algn="ctr" defTabSz="512031" rtl="0" eaLnBrk="0" fontAlgn="base" hangingPunct="0">
        <a:spcBef>
          <a:spcPct val="0"/>
        </a:spcBef>
        <a:spcAft>
          <a:spcPct val="0"/>
        </a:spcAft>
        <a:defRPr sz="5000">
          <a:solidFill>
            <a:schemeClr val="tx1"/>
          </a:solidFill>
          <a:latin typeface="Calibri" pitchFamily="34" charset="0"/>
        </a:defRPr>
      </a:lvl3pPr>
      <a:lvl4pPr algn="ctr" defTabSz="512031" rtl="0" eaLnBrk="0" fontAlgn="base" hangingPunct="0">
        <a:spcBef>
          <a:spcPct val="0"/>
        </a:spcBef>
        <a:spcAft>
          <a:spcPct val="0"/>
        </a:spcAft>
        <a:defRPr sz="5000">
          <a:solidFill>
            <a:schemeClr val="tx1"/>
          </a:solidFill>
          <a:latin typeface="Calibri" pitchFamily="34" charset="0"/>
        </a:defRPr>
      </a:lvl4pPr>
      <a:lvl5pPr algn="ctr" defTabSz="512031" rtl="0" eaLnBrk="0" fontAlgn="base" hangingPunct="0">
        <a:spcBef>
          <a:spcPct val="0"/>
        </a:spcBef>
        <a:spcAft>
          <a:spcPct val="0"/>
        </a:spcAft>
        <a:defRPr sz="5000">
          <a:solidFill>
            <a:schemeClr val="tx1"/>
          </a:solidFill>
          <a:latin typeface="Calibri" pitchFamily="34" charset="0"/>
        </a:defRPr>
      </a:lvl5pPr>
      <a:lvl6pPr marL="514715" algn="ctr" defTabSz="514715" rtl="0" fontAlgn="base">
        <a:spcBef>
          <a:spcPct val="0"/>
        </a:spcBef>
        <a:spcAft>
          <a:spcPct val="0"/>
        </a:spcAft>
        <a:defRPr sz="5000">
          <a:solidFill>
            <a:schemeClr val="tx1"/>
          </a:solidFill>
          <a:latin typeface="Calibri" pitchFamily="34" charset="0"/>
        </a:defRPr>
      </a:lvl6pPr>
      <a:lvl7pPr marL="1029426" algn="ctr" defTabSz="514715" rtl="0" fontAlgn="base">
        <a:spcBef>
          <a:spcPct val="0"/>
        </a:spcBef>
        <a:spcAft>
          <a:spcPct val="0"/>
        </a:spcAft>
        <a:defRPr sz="5000">
          <a:solidFill>
            <a:schemeClr val="tx1"/>
          </a:solidFill>
          <a:latin typeface="Calibri" pitchFamily="34" charset="0"/>
        </a:defRPr>
      </a:lvl7pPr>
      <a:lvl8pPr marL="1544130" algn="ctr" defTabSz="514715" rtl="0" fontAlgn="base">
        <a:spcBef>
          <a:spcPct val="0"/>
        </a:spcBef>
        <a:spcAft>
          <a:spcPct val="0"/>
        </a:spcAft>
        <a:defRPr sz="5000">
          <a:solidFill>
            <a:schemeClr val="tx1"/>
          </a:solidFill>
          <a:latin typeface="Calibri" pitchFamily="34" charset="0"/>
        </a:defRPr>
      </a:lvl8pPr>
      <a:lvl9pPr marL="2058845" algn="ctr" defTabSz="514715" rtl="0" fontAlgn="base">
        <a:spcBef>
          <a:spcPct val="0"/>
        </a:spcBef>
        <a:spcAft>
          <a:spcPct val="0"/>
        </a:spcAft>
        <a:defRPr sz="5000">
          <a:solidFill>
            <a:schemeClr val="tx1"/>
          </a:solidFill>
          <a:latin typeface="Calibri" pitchFamily="34" charset="0"/>
        </a:defRPr>
      </a:lvl9pPr>
    </p:titleStyle>
    <p:bodyStyle>
      <a:lvl1pPr marL="383232" indent="-383232" algn="l" defTabSz="512031"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4005" indent="-318830" algn="l" defTabSz="512031"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83211" indent="-254445" algn="l" defTabSz="512031"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99940" indent="-254445" algn="l" defTabSz="512031"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13532" indent="-254445" algn="l" defTabSz="512031"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30917" indent="-257352" algn="l" defTabSz="514715" rtl="0" eaLnBrk="1" latinLnBrk="0" hangingPunct="1">
        <a:spcBef>
          <a:spcPct val="20000"/>
        </a:spcBef>
        <a:buFont typeface="Arial"/>
        <a:buChar char="•"/>
        <a:defRPr sz="2300" kern="1200">
          <a:solidFill>
            <a:schemeClr val="tx1"/>
          </a:solidFill>
          <a:latin typeface="+mn-lt"/>
          <a:ea typeface="+mn-ea"/>
          <a:cs typeface="+mn-cs"/>
        </a:defRPr>
      </a:lvl6pPr>
      <a:lvl7pPr marL="3345633" indent="-257352" algn="l" defTabSz="514715" rtl="0" eaLnBrk="1" latinLnBrk="0" hangingPunct="1">
        <a:spcBef>
          <a:spcPct val="20000"/>
        </a:spcBef>
        <a:buFont typeface="Arial"/>
        <a:buChar char="•"/>
        <a:defRPr sz="2300" kern="1200">
          <a:solidFill>
            <a:schemeClr val="tx1"/>
          </a:solidFill>
          <a:latin typeface="+mn-lt"/>
          <a:ea typeface="+mn-ea"/>
          <a:cs typeface="+mn-cs"/>
        </a:defRPr>
      </a:lvl7pPr>
      <a:lvl8pPr marL="3860339" indent="-257352" algn="l" defTabSz="514715" rtl="0" eaLnBrk="1" latinLnBrk="0" hangingPunct="1">
        <a:spcBef>
          <a:spcPct val="20000"/>
        </a:spcBef>
        <a:buFont typeface="Arial"/>
        <a:buChar char="•"/>
        <a:defRPr sz="2300" kern="1200">
          <a:solidFill>
            <a:schemeClr val="tx1"/>
          </a:solidFill>
          <a:latin typeface="+mn-lt"/>
          <a:ea typeface="+mn-ea"/>
          <a:cs typeface="+mn-cs"/>
        </a:defRPr>
      </a:lvl8pPr>
      <a:lvl9pPr marL="4375053" indent="-257352" algn="l" defTabSz="514715"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715" rtl="0" eaLnBrk="1" latinLnBrk="0" hangingPunct="1">
        <a:defRPr sz="2100" kern="1200">
          <a:solidFill>
            <a:schemeClr val="tx1"/>
          </a:solidFill>
          <a:latin typeface="+mn-lt"/>
          <a:ea typeface="+mn-ea"/>
          <a:cs typeface="+mn-cs"/>
        </a:defRPr>
      </a:lvl1pPr>
      <a:lvl2pPr marL="514715" algn="l" defTabSz="514715" rtl="0" eaLnBrk="1" latinLnBrk="0" hangingPunct="1">
        <a:defRPr sz="2100" kern="1200">
          <a:solidFill>
            <a:schemeClr val="tx1"/>
          </a:solidFill>
          <a:latin typeface="+mn-lt"/>
          <a:ea typeface="+mn-ea"/>
          <a:cs typeface="+mn-cs"/>
        </a:defRPr>
      </a:lvl2pPr>
      <a:lvl3pPr marL="1029426" algn="l" defTabSz="514715" rtl="0" eaLnBrk="1" latinLnBrk="0" hangingPunct="1">
        <a:defRPr sz="2100" kern="1200">
          <a:solidFill>
            <a:schemeClr val="tx1"/>
          </a:solidFill>
          <a:latin typeface="+mn-lt"/>
          <a:ea typeface="+mn-ea"/>
          <a:cs typeface="+mn-cs"/>
        </a:defRPr>
      </a:lvl3pPr>
      <a:lvl4pPr marL="1544130" algn="l" defTabSz="514715" rtl="0" eaLnBrk="1" latinLnBrk="0" hangingPunct="1">
        <a:defRPr sz="2100" kern="1200">
          <a:solidFill>
            <a:schemeClr val="tx1"/>
          </a:solidFill>
          <a:latin typeface="+mn-lt"/>
          <a:ea typeface="+mn-ea"/>
          <a:cs typeface="+mn-cs"/>
        </a:defRPr>
      </a:lvl4pPr>
      <a:lvl5pPr marL="2058845" algn="l" defTabSz="514715" rtl="0" eaLnBrk="1" latinLnBrk="0" hangingPunct="1">
        <a:defRPr sz="2100" kern="1200">
          <a:solidFill>
            <a:schemeClr val="tx1"/>
          </a:solidFill>
          <a:latin typeface="+mn-lt"/>
          <a:ea typeface="+mn-ea"/>
          <a:cs typeface="+mn-cs"/>
        </a:defRPr>
      </a:lvl5pPr>
      <a:lvl6pPr marL="2573561" algn="l" defTabSz="514715" rtl="0" eaLnBrk="1" latinLnBrk="0" hangingPunct="1">
        <a:defRPr sz="2100" kern="1200">
          <a:solidFill>
            <a:schemeClr val="tx1"/>
          </a:solidFill>
          <a:latin typeface="+mn-lt"/>
          <a:ea typeface="+mn-ea"/>
          <a:cs typeface="+mn-cs"/>
        </a:defRPr>
      </a:lvl6pPr>
      <a:lvl7pPr marL="3088268" algn="l" defTabSz="514715" rtl="0" eaLnBrk="1" latinLnBrk="0" hangingPunct="1">
        <a:defRPr sz="2100" kern="1200">
          <a:solidFill>
            <a:schemeClr val="tx1"/>
          </a:solidFill>
          <a:latin typeface="+mn-lt"/>
          <a:ea typeface="+mn-ea"/>
          <a:cs typeface="+mn-cs"/>
        </a:defRPr>
      </a:lvl7pPr>
      <a:lvl8pPr marL="3602981" algn="l" defTabSz="514715" rtl="0" eaLnBrk="1" latinLnBrk="0" hangingPunct="1">
        <a:defRPr sz="2100" kern="1200">
          <a:solidFill>
            <a:schemeClr val="tx1"/>
          </a:solidFill>
          <a:latin typeface="+mn-lt"/>
          <a:ea typeface="+mn-ea"/>
          <a:cs typeface="+mn-cs"/>
        </a:defRPr>
      </a:lvl8pPr>
      <a:lvl9pPr marL="4117695" algn="l" defTabSz="5147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alean@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2468-2667(16)30020-2" TargetMode="External"/><Relationship Id="rId2" Type="http://schemas.openxmlformats.org/officeDocument/2006/relationships/notesSlide" Target="../notesSlides/notesSlide14.xml"/><Relationship Id="rId1" Type="http://schemas.openxmlformats.org/officeDocument/2006/relationships/slideLayout" Target="../slideLayouts/slideLayout100.xml"/><Relationship Id="rId5" Type="http://schemas.openxmlformats.org/officeDocument/2006/relationships/hyperlink" Target="http://apps.who.int/iris/bitstream/10665/258962/1/WHO-HIS-HGF-17.1-eng.pdf?ua=1" TargetMode="External"/><Relationship Id="rId4" Type="http://schemas.openxmlformats.org/officeDocument/2006/relationships/hyperlink" Target="http://www.who.int/mental_health/suicide-prevention/world_report_2014/e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bwMode="gray">
          <a:xfrm>
            <a:off x="0" y="448721"/>
            <a:ext cx="10693400" cy="1982245"/>
          </a:xfrm>
          <a:prstGeom prst="rect">
            <a:avLst/>
          </a:prstGeom>
          <a:solidFill>
            <a:sysClr val="windowText" lastClr="000000">
              <a:lumMod val="95000"/>
              <a:lumOff val="5000"/>
              <a:alpha val="52000"/>
            </a:sysClr>
          </a:solidFill>
        </p:spPr>
        <p:txBody>
          <a:bodyPr vert="horz" lIns="463202" tIns="71264" rIns="445374" bIns="178139" rtlCol="0" anchor="t" anchorCtr="0">
            <a:noAutofit/>
          </a:bodyPr>
          <a:lstStyle>
            <a:lvl1pPr algn="l" defTabSz="904991" rtl="0" eaLnBrk="1" latinLnBrk="0" hangingPunct="1">
              <a:lnSpc>
                <a:spcPct val="85000"/>
              </a:lnSpc>
              <a:spcBef>
                <a:spcPct val="0"/>
              </a:spcBef>
              <a:buNone/>
              <a:defRPr sz="4200" b="1" kern="1200">
                <a:solidFill>
                  <a:schemeClr val="tx2"/>
                </a:solidFill>
                <a:latin typeface="+mj-lt"/>
                <a:ea typeface="+mj-ea"/>
                <a:cs typeface="+mj-cs"/>
              </a:defRPr>
            </a:lvl1pPr>
          </a:lstStyle>
          <a:p>
            <a:pPr marL="0" marR="0" lvl="0" indent="0" algn="l" defTabSz="904991" rtl="0" eaLnBrk="1" fontAlgn="auto" latinLnBrk="0" hangingPunct="1">
              <a:lnSpc>
                <a:spcPct val="80000"/>
              </a:lnSpc>
              <a:spcBef>
                <a:spcPct val="0"/>
              </a:spcBef>
              <a:spcAft>
                <a:spcPts val="0"/>
              </a:spcAft>
              <a:buClrTx/>
              <a:buSzTx/>
              <a:buFontTx/>
              <a:buNone/>
              <a:tabLst/>
              <a:defRPr/>
            </a:pPr>
            <a:endParaRPr kumimoji="0" lang="en-GB" altLang="en-US" sz="4000" b="1" i="0" u="none" strike="noStrike" kern="1200" cap="none" spc="0" normalizeH="0" baseline="0" noProof="0" dirty="0" smtClean="0">
              <a:ln>
                <a:noFill/>
              </a:ln>
              <a:solidFill>
                <a:sysClr val="window" lastClr="FFFFFF"/>
              </a:solidFill>
              <a:effectLst/>
              <a:uLnTx/>
              <a:uFillTx/>
              <a:latin typeface="Ebrima"/>
              <a:ea typeface="Helvetica-Bold"/>
              <a:cs typeface="Helvetica-Bold"/>
            </a:endParaRPr>
          </a:p>
          <a:p>
            <a:pPr marL="0" marR="0" lvl="0" indent="0" algn="ctr" defTabSz="904991" rtl="0" eaLnBrk="1" fontAlgn="auto" latinLnBrk="0" hangingPunct="1">
              <a:lnSpc>
                <a:spcPct val="80000"/>
              </a:lnSpc>
              <a:spcBef>
                <a:spcPct val="0"/>
              </a:spcBef>
              <a:spcAft>
                <a:spcPts val="0"/>
              </a:spcAft>
              <a:buClrTx/>
              <a:buSzTx/>
              <a:buFontTx/>
              <a:buNone/>
              <a:tabLst/>
              <a:defRPr/>
            </a:pPr>
            <a:r>
              <a:rPr lang="en-GB" sz="4400" dirty="0" smtClean="0">
                <a:solidFill>
                  <a:sysClr val="window" lastClr="FFFFFF"/>
                </a:solidFill>
                <a:latin typeface="Ebrima"/>
              </a:rPr>
              <a:t>Indigenous Peoples, HIV and Suicide: Opportunities through UHC </a:t>
            </a:r>
            <a:endParaRPr kumimoji="0" lang="en-GB" sz="4400" b="1" i="0" u="none" strike="noStrike" kern="1200" cap="none" spc="0" normalizeH="0" baseline="0" noProof="0" dirty="0">
              <a:ln>
                <a:noFill/>
              </a:ln>
              <a:solidFill>
                <a:srgbClr val="009CDE"/>
              </a:solidFill>
              <a:effectLst/>
              <a:uLnTx/>
              <a:uFillTx/>
              <a:latin typeface="Ebrima"/>
            </a:endParaRPr>
          </a:p>
        </p:txBody>
      </p:sp>
      <p:sp>
        <p:nvSpPr>
          <p:cNvPr id="3" name="Subtitle 9"/>
          <p:cNvSpPr txBox="1">
            <a:spLocks/>
          </p:cNvSpPr>
          <p:nvPr/>
        </p:nvSpPr>
        <p:spPr bwMode="gray">
          <a:xfrm>
            <a:off x="-1" y="3940685"/>
            <a:ext cx="10693399" cy="1471041"/>
          </a:xfrm>
          <a:prstGeom prst="rect">
            <a:avLst/>
          </a:prstGeom>
          <a:solidFill>
            <a:srgbClr val="1E7FB8"/>
          </a:solidFill>
        </p:spPr>
        <p:txBody>
          <a:bodyPr vert="horz" lIns="463202" tIns="427756" rIns="356292" bIns="819479" rtlCol="0" anchor="ctr" anchorCtr="0">
            <a:noAutofit/>
          </a:bodyPr>
          <a:lstStyle>
            <a:lvl1pPr marL="0" indent="0" algn="l" defTabSz="904991" rtl="0" eaLnBrk="1" latinLnBrk="0" hangingPunct="1">
              <a:lnSpc>
                <a:spcPct val="90000"/>
              </a:lnSpc>
              <a:spcBef>
                <a:spcPts val="1000"/>
              </a:spcBef>
              <a:spcAft>
                <a:spcPts val="600"/>
              </a:spcAft>
              <a:buClr>
                <a:schemeClr val="tx1"/>
              </a:buClr>
              <a:buSzPct val="80000"/>
              <a:buFontTx/>
              <a:buNone/>
              <a:defRPr sz="2400" b="1" kern="1200">
                <a:solidFill>
                  <a:schemeClr val="bg1"/>
                </a:solidFill>
                <a:latin typeface="+mj-lt"/>
                <a:ea typeface="+mn-ea"/>
                <a:cs typeface="Arial" panose="020B0604020202020204" pitchFamily="34" charset="0"/>
              </a:defRPr>
            </a:lvl1pPr>
            <a:lvl2pPr marL="452481" indent="0" algn="ctr" defTabSz="904991" rtl="0" eaLnBrk="1" latinLnBrk="0" hangingPunct="1">
              <a:lnSpc>
                <a:spcPct val="110000"/>
              </a:lnSpc>
              <a:spcBef>
                <a:spcPts val="500"/>
              </a:spcBef>
              <a:spcAft>
                <a:spcPts val="600"/>
              </a:spcAft>
              <a:buClr>
                <a:schemeClr val="tx1"/>
              </a:buClr>
              <a:buSzPct val="100000"/>
              <a:buFont typeface="Arial" panose="020B0604020202020204" pitchFamily="34" charset="0"/>
              <a:buNone/>
              <a:defRPr sz="2100" kern="1200">
                <a:solidFill>
                  <a:schemeClr val="tx1"/>
                </a:solidFill>
                <a:latin typeface="+mn-lt"/>
                <a:ea typeface="+mn-ea"/>
                <a:cs typeface="+mn-cs"/>
              </a:defRPr>
            </a:lvl2pPr>
            <a:lvl3pPr marL="904991" indent="0" algn="ctr" defTabSz="904991" rtl="0" eaLnBrk="1" latinLnBrk="0" hangingPunct="1">
              <a:lnSpc>
                <a:spcPct val="110000"/>
              </a:lnSpc>
              <a:spcBef>
                <a:spcPts val="500"/>
              </a:spcBef>
              <a:spcAft>
                <a:spcPts val="600"/>
              </a:spcAft>
              <a:buClr>
                <a:schemeClr val="tx1"/>
              </a:buClr>
              <a:buSzPct val="100000"/>
              <a:buFont typeface="Arial" panose="020B0604020202020204" pitchFamily="34" charset="0"/>
              <a:buNone/>
              <a:defRPr sz="1800" kern="1200">
                <a:solidFill>
                  <a:schemeClr val="tx1"/>
                </a:solidFill>
                <a:latin typeface="+mn-lt"/>
                <a:ea typeface="+mn-ea"/>
                <a:cs typeface="+mn-cs"/>
              </a:defRPr>
            </a:lvl3pPr>
            <a:lvl4pPr marL="1357501" indent="0" algn="ctr" defTabSz="904991" rtl="0" eaLnBrk="1" latinLnBrk="0" hangingPunct="1">
              <a:lnSpc>
                <a:spcPct val="110000"/>
              </a:lnSpc>
              <a:spcBef>
                <a:spcPts val="500"/>
              </a:spcBef>
              <a:spcAft>
                <a:spcPts val="600"/>
              </a:spcAft>
              <a:buClr>
                <a:schemeClr val="tx1"/>
              </a:buClr>
              <a:buSzPct val="100000"/>
              <a:buFont typeface="Arial" panose="020B0604020202020204" pitchFamily="34" charset="0"/>
              <a:buNone/>
              <a:tabLst>
                <a:tab pos="1063695" algn="l"/>
              </a:tabLst>
              <a:defRPr sz="1700" kern="1200">
                <a:solidFill>
                  <a:schemeClr val="tx1"/>
                </a:solidFill>
                <a:latin typeface="+mn-lt"/>
                <a:ea typeface="+mn-ea"/>
                <a:cs typeface="+mn-cs"/>
              </a:defRPr>
            </a:lvl4pPr>
            <a:lvl5pPr marL="1810001" indent="0" algn="ctr" defTabSz="904991" rtl="0" eaLnBrk="1" latinLnBrk="0" hangingPunct="1">
              <a:lnSpc>
                <a:spcPct val="110000"/>
              </a:lnSpc>
              <a:spcBef>
                <a:spcPts val="500"/>
              </a:spcBef>
              <a:spcAft>
                <a:spcPts val="600"/>
              </a:spcAft>
              <a:buClr>
                <a:schemeClr val="tx1"/>
              </a:buClr>
              <a:buSzPct val="100000"/>
              <a:buFont typeface="Arial" panose="020B0604020202020204" pitchFamily="34" charset="0"/>
              <a:buNone/>
              <a:defRPr sz="1700" kern="1200">
                <a:solidFill>
                  <a:schemeClr val="tx1"/>
                </a:solidFill>
                <a:latin typeface="+mn-lt"/>
                <a:ea typeface="+mn-ea"/>
                <a:cs typeface="+mn-cs"/>
              </a:defRPr>
            </a:lvl5pPr>
            <a:lvl6pPr marL="2262504" indent="0" algn="ctr" defTabSz="904991" rtl="0" eaLnBrk="1" latinLnBrk="0" hangingPunct="1">
              <a:lnSpc>
                <a:spcPct val="90000"/>
              </a:lnSpc>
              <a:spcBef>
                <a:spcPts val="500"/>
              </a:spcBef>
              <a:buClr>
                <a:schemeClr val="tx1"/>
              </a:buClr>
              <a:buFont typeface="Arial" panose="020B0604020202020204" pitchFamily="34" charset="0"/>
              <a:buNone/>
              <a:defRPr sz="1700" kern="1200">
                <a:solidFill>
                  <a:schemeClr val="tx1"/>
                </a:solidFill>
                <a:latin typeface="+mn-lt"/>
                <a:ea typeface="+mn-ea"/>
                <a:cs typeface="+mn-cs"/>
              </a:defRPr>
            </a:lvl6pPr>
            <a:lvl7pPr marL="2715003" indent="0" algn="ctr" defTabSz="904991"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7pPr>
            <a:lvl8pPr marL="3167507" indent="0" algn="ctr" defTabSz="904991"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8pPr>
            <a:lvl9pPr marL="3620005" indent="0" algn="ctr" defTabSz="904991"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9pPr>
          </a:lstStyle>
          <a:p>
            <a:pPr marL="0" marR="0" lvl="0" indent="0" algn="l" defTabSz="904991" rtl="0" eaLnBrk="1" fontAlgn="auto" latinLnBrk="0" hangingPunct="1">
              <a:lnSpc>
                <a:spcPct val="90000"/>
              </a:lnSpc>
              <a:spcBef>
                <a:spcPts val="1000"/>
              </a:spcBef>
              <a:spcAft>
                <a:spcPts val="600"/>
              </a:spcAft>
              <a:buClr>
                <a:sysClr val="windowText" lastClr="000000"/>
              </a:buClr>
              <a:buSzPct val="80000"/>
              <a:buFontTx/>
              <a:buNone/>
              <a:tabLst/>
              <a:defRPr/>
            </a:pPr>
            <a:endParaRPr kumimoji="0" lang="en-GB" sz="18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endParaRPr>
          </a:p>
          <a:p>
            <a:pPr lvl="0" fontAlgn="auto">
              <a:buClr>
                <a:sysClr val="windowText" lastClr="000000"/>
              </a:buClr>
              <a:defRPr/>
            </a:pPr>
            <a:r>
              <a:rPr lang="en-US" sz="2800" dirty="0" smtClean="0">
                <a:solidFill>
                  <a:sysClr val="window" lastClr="FFFFFF"/>
                </a:solidFill>
                <a:latin typeface="Ebrima"/>
              </a:rPr>
              <a:t>AIDS 2018 Satellite: High </a:t>
            </a:r>
            <a:r>
              <a:rPr lang="en-US" sz="2800" dirty="0">
                <a:solidFill>
                  <a:sysClr val="window" lastClr="FFFFFF"/>
                </a:solidFill>
                <a:latin typeface="Ebrima"/>
              </a:rPr>
              <a:t>Rates of Suicide Among People Living With HIV: Implications for the Health and Well-being of Indigenous Peoples</a:t>
            </a:r>
            <a:endParaRPr kumimoji="0" lang="en-GB" sz="2800" b="1" i="0" u="none" strike="noStrike" kern="1200" cap="none" spc="0" normalizeH="0" baseline="0" noProof="0" dirty="0" smtClean="0">
              <a:ln>
                <a:noFill/>
              </a:ln>
              <a:solidFill>
                <a:sysClr val="window" lastClr="FFFFFF"/>
              </a:solidFill>
              <a:effectLst/>
              <a:uLnTx/>
              <a:uFillTx/>
              <a:latin typeface="Ebrima"/>
            </a:endParaRPr>
          </a:p>
          <a:p>
            <a:pPr marL="0" marR="0" lvl="0" indent="0" algn="l" defTabSz="904991" rtl="0" eaLnBrk="1" fontAlgn="auto" latinLnBrk="0" hangingPunct="1">
              <a:lnSpc>
                <a:spcPct val="90000"/>
              </a:lnSpc>
              <a:spcBef>
                <a:spcPts val="1800"/>
              </a:spcBef>
              <a:spcAft>
                <a:spcPts val="0"/>
              </a:spcAft>
              <a:buClr>
                <a:sysClr val="windowText" lastClr="000000"/>
              </a:buClr>
              <a:buSzPct val="80000"/>
              <a:buFontTx/>
              <a:buNone/>
              <a:tabLst/>
              <a:defRPr/>
            </a:pPr>
            <a:r>
              <a:rPr kumimoji="0" lang="en-GB" sz="16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rPr>
              <a:t>Andy Seale</a:t>
            </a: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r>
              <a:rPr kumimoji="0" lang="en-US" sz="16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rPr>
              <a:t>HIV Department and Global Hepatitis </a:t>
            </a:r>
            <a:r>
              <a:rPr kumimoji="0" lang="en-US" sz="1600" b="1" i="0" u="none" strike="noStrike" kern="1200" cap="none" spc="0" normalizeH="0" baseline="0" noProof="0" dirty="0" err="1" smtClean="0">
                <a:ln>
                  <a:noFill/>
                </a:ln>
                <a:solidFill>
                  <a:sysClr val="window" lastClr="FFFFFF"/>
                </a:solidFill>
                <a:effectLst/>
                <a:uLnTx/>
                <a:uFillTx/>
                <a:latin typeface="Ebrima"/>
                <a:ea typeface="+mn-ea"/>
                <a:cs typeface="Arial" panose="020B0604020202020204" pitchFamily="34" charset="0"/>
              </a:rPr>
              <a:t>Programme</a:t>
            </a:r>
            <a:endParaRPr kumimoji="0" lang="en-US" sz="16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endParaRP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r>
              <a:rPr kumimoji="0" lang="fr-CH" sz="16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rPr>
              <a:t>World Health Organization, Geneva</a:t>
            </a: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r>
              <a:rPr lang="fr-CH" sz="1600" dirty="0" smtClean="0">
                <a:solidFill>
                  <a:srgbClr val="002060"/>
                </a:solidFill>
                <a:latin typeface="Ebrima"/>
                <a:hlinkClick r:id="rId3"/>
              </a:rPr>
              <a:t>sealean@who.int</a:t>
            </a:r>
            <a:r>
              <a:rPr lang="fr-CH" sz="1600" dirty="0" smtClean="0">
                <a:solidFill>
                  <a:sysClr val="window" lastClr="FFFFFF"/>
                </a:solidFill>
                <a:latin typeface="Ebrima"/>
              </a:rPr>
              <a:t> </a:t>
            </a:r>
            <a:endParaRPr kumimoji="0" lang="fr-CH" sz="16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endParaRP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endParaRPr kumimoji="0" lang="fr-CH" sz="1800" b="1" i="0" u="none" strike="noStrike" kern="1200" cap="none" spc="0" normalizeH="0" baseline="0" noProof="0" dirty="0" smtClean="0">
              <a:ln>
                <a:noFill/>
              </a:ln>
              <a:solidFill>
                <a:sysClr val="window" lastClr="FFFFFF"/>
              </a:solidFill>
              <a:effectLst/>
              <a:uLnTx/>
              <a:uFillTx/>
              <a:latin typeface="Ebrima"/>
              <a:ea typeface="+mn-ea"/>
              <a:cs typeface="Arial" panose="020B0604020202020204" pitchFamily="34" charset="0"/>
            </a:endParaRP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endParaRPr lang="en-GB" sz="1400" noProof="0" dirty="0" smtClean="0">
              <a:solidFill>
                <a:sysClr val="window" lastClr="FFFFFF"/>
              </a:solidFill>
              <a:latin typeface="Ebrima"/>
            </a:endParaRPr>
          </a:p>
          <a:p>
            <a:pPr marL="0" marR="0" lvl="0" indent="0" algn="l" defTabSz="904991" rtl="0" eaLnBrk="1" fontAlgn="auto" latinLnBrk="0" hangingPunct="1">
              <a:lnSpc>
                <a:spcPct val="90000"/>
              </a:lnSpc>
              <a:spcBef>
                <a:spcPts val="0"/>
              </a:spcBef>
              <a:spcAft>
                <a:spcPts val="0"/>
              </a:spcAft>
              <a:buClr>
                <a:sysClr val="windowText" lastClr="000000"/>
              </a:buClr>
              <a:buSzPct val="80000"/>
              <a:buFontTx/>
              <a:buNone/>
              <a:tabLst/>
              <a:defRPr/>
            </a:pPr>
            <a:r>
              <a:rPr lang="en-GB" sz="1400" noProof="0" dirty="0" smtClean="0">
                <a:solidFill>
                  <a:sysClr val="window" lastClr="FFFFFF"/>
                </a:solidFill>
                <a:latin typeface="Ebrima"/>
              </a:rPr>
              <a:t>25 July 2018</a:t>
            </a:r>
            <a:endParaRPr kumimoji="0" lang="en-US" sz="1400" b="1" i="0" u="none" strike="noStrike" kern="1200" cap="none" spc="0" normalizeH="0" baseline="0" noProof="0" dirty="0" smtClean="0">
              <a:ln>
                <a:noFill/>
              </a:ln>
              <a:solidFill>
                <a:sysClr val="window" lastClr="FFFFFF"/>
              </a:solidFill>
              <a:effectLst/>
              <a:uLnTx/>
              <a:uFillTx/>
              <a:latin typeface="Ebrima"/>
            </a:endParaRPr>
          </a:p>
          <a:p>
            <a:pPr marL="0" marR="0" lvl="0" indent="0" algn="l" defTabSz="904991" rtl="0" eaLnBrk="1" fontAlgn="auto" latinLnBrk="0" hangingPunct="1">
              <a:lnSpc>
                <a:spcPct val="90000"/>
              </a:lnSpc>
              <a:spcBef>
                <a:spcPts val="1000"/>
              </a:spcBef>
              <a:spcAft>
                <a:spcPts val="600"/>
              </a:spcAft>
              <a:buClr>
                <a:sysClr val="windowText" lastClr="000000"/>
              </a:buClr>
              <a:buSzPct val="80000"/>
              <a:buFontTx/>
              <a:buNone/>
              <a:tabLst/>
              <a:defRPr/>
            </a:pPr>
            <a:endParaRPr kumimoji="0" lang="en-GB" sz="2100" b="1" i="0" u="none" strike="noStrike" kern="1200" cap="none" spc="0" normalizeH="0" baseline="0" noProof="0" dirty="0">
              <a:ln>
                <a:noFill/>
              </a:ln>
              <a:solidFill>
                <a:sysClr val="window" lastClr="FFFFFF"/>
              </a:solidFill>
              <a:effectLst/>
              <a:uLnTx/>
              <a:uFillTx/>
              <a:latin typeface="Ebrima"/>
              <a:ea typeface="+mn-ea"/>
              <a:cs typeface="Arial" panose="020B0604020202020204" pitchFamily="34" charset="0"/>
            </a:endParaRPr>
          </a:p>
        </p:txBody>
      </p:sp>
    </p:spTree>
    <p:extLst>
      <p:ext uri="{BB962C8B-B14F-4D97-AF65-F5344CB8AC3E}">
        <p14:creationId xmlns:p14="http://schemas.microsoft.com/office/powerpoint/2010/main" val="278276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57855899"/>
              </p:ext>
            </p:extLst>
          </p:nvPr>
        </p:nvGraphicFramePr>
        <p:xfrm>
          <a:off x="189145" y="1121439"/>
          <a:ext cx="6998333" cy="5336968"/>
        </p:xfrm>
        <a:graphic>
          <a:graphicData uri="http://schemas.openxmlformats.org/drawingml/2006/table">
            <a:tbl>
              <a:tblPr firstRow="1" bandRow="1">
                <a:tableStyleId>{2D5ABB26-0587-4C30-8999-92F81FD0307C}</a:tableStyleId>
              </a:tblPr>
              <a:tblGrid>
                <a:gridCol w="6998333">
                  <a:extLst>
                    <a:ext uri="{9D8B030D-6E8A-4147-A177-3AD203B41FA5}">
                      <a16:colId xmlns="" xmlns:a16="http://schemas.microsoft.com/office/drawing/2014/main" val="20000"/>
                    </a:ext>
                  </a:extLst>
                </a:gridCol>
              </a:tblGrid>
              <a:tr h="373427">
                <a:tc>
                  <a:txBody>
                    <a:bodyPr/>
                    <a:lstStyle/>
                    <a:p>
                      <a:r>
                        <a:rPr lang="en-AU" sz="1600" b="1" dirty="0">
                          <a:latin typeface="Ebrima" panose="02000000000000000000" pitchFamily="2" charset="0"/>
                          <a:ea typeface="Ebrima" panose="02000000000000000000" pitchFamily="2" charset="0"/>
                          <a:cs typeface="Ebrima" panose="02000000000000000000" pitchFamily="2" charset="0"/>
                        </a:rPr>
                        <a:t>Condom </a:t>
                      </a:r>
                      <a:r>
                        <a:rPr lang="en-AU" sz="1600" b="1" dirty="0" smtClean="0">
                          <a:latin typeface="Ebrima" panose="02000000000000000000" pitchFamily="2" charset="0"/>
                          <a:ea typeface="Ebrima" panose="02000000000000000000" pitchFamily="2" charset="0"/>
                          <a:cs typeface="Ebrima" panose="02000000000000000000" pitchFamily="2" charset="0"/>
                        </a:rPr>
                        <a:t>programming </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0"/>
                  </a:ext>
                </a:extLst>
              </a:tr>
              <a:tr h="642239">
                <a:tc>
                  <a:txBody>
                    <a:bodyPr/>
                    <a:lstStyle/>
                    <a:p>
                      <a:pPr>
                        <a:spcBef>
                          <a:spcPts val="0"/>
                        </a:spcBef>
                        <a:buFont typeface="+mj-lt"/>
                        <a:buNone/>
                      </a:pPr>
                      <a:r>
                        <a:rPr lang="en-AU" sz="1600" b="1" dirty="0">
                          <a:latin typeface="Ebrima" panose="02000000000000000000" pitchFamily="2" charset="0"/>
                          <a:ea typeface="Ebrima" panose="02000000000000000000" pitchFamily="2" charset="0"/>
                          <a:cs typeface="Ebrima" panose="02000000000000000000" pitchFamily="2" charset="0"/>
                        </a:rPr>
                        <a:t>Harm reduction </a:t>
                      </a:r>
                      <a:r>
                        <a:rPr lang="en-AU" sz="1600" b="1" dirty="0" smtClean="0">
                          <a:latin typeface="Ebrima" panose="02000000000000000000" pitchFamily="2" charset="0"/>
                          <a:ea typeface="Ebrima" panose="02000000000000000000" pitchFamily="2" charset="0"/>
                          <a:cs typeface="Ebrima" panose="02000000000000000000" pitchFamily="2" charset="0"/>
                        </a:rPr>
                        <a:t>interventions (needle and syringe</a:t>
                      </a:r>
                      <a:r>
                        <a:rPr lang="en-AU" sz="1600" b="1" baseline="0" dirty="0" smtClean="0">
                          <a:latin typeface="Ebrima" panose="02000000000000000000" pitchFamily="2" charset="0"/>
                          <a:ea typeface="Ebrima" panose="02000000000000000000" pitchFamily="2" charset="0"/>
                          <a:cs typeface="Ebrima" panose="02000000000000000000" pitchFamily="2" charset="0"/>
                        </a:rPr>
                        <a:t> programmes, opioid substitution therapy and community distribution of </a:t>
                      </a:r>
                      <a:r>
                        <a:rPr lang="en-AU" sz="1600" b="1" dirty="0" smtClean="0">
                          <a:latin typeface="Ebrima" panose="02000000000000000000" pitchFamily="2" charset="0"/>
                          <a:ea typeface="Ebrima" panose="02000000000000000000" pitchFamily="2" charset="0"/>
                          <a:cs typeface="Ebrima" panose="02000000000000000000" pitchFamily="2" charset="0"/>
                        </a:rPr>
                        <a:t>naloxone)</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1"/>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Behavioural interventions</a:t>
                      </a: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2"/>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HIV testing </a:t>
                      </a:r>
                      <a:r>
                        <a:rPr lang="en-AU" sz="1600" b="1" dirty="0" smtClean="0">
                          <a:latin typeface="Ebrima" panose="02000000000000000000" pitchFamily="2" charset="0"/>
                          <a:ea typeface="Ebrima" panose="02000000000000000000" pitchFamily="2" charset="0"/>
                          <a:cs typeface="Ebrima" panose="02000000000000000000" pitchFamily="2" charset="0"/>
                        </a:rPr>
                        <a:t>and treatment - ART</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3"/>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smtClean="0">
                          <a:latin typeface="Ebrima" panose="02000000000000000000" pitchFamily="2" charset="0"/>
                          <a:ea typeface="Ebrima" panose="02000000000000000000" pitchFamily="2" charset="0"/>
                          <a:cs typeface="Ebrima" panose="02000000000000000000" pitchFamily="2" charset="0"/>
                        </a:rPr>
                        <a:t>ART</a:t>
                      </a:r>
                      <a:r>
                        <a:rPr lang="en-AU" sz="1600" b="1" baseline="0" dirty="0" smtClean="0">
                          <a:latin typeface="Ebrima" panose="02000000000000000000" pitchFamily="2" charset="0"/>
                          <a:ea typeface="Ebrima" panose="02000000000000000000" pitchFamily="2" charset="0"/>
                          <a:cs typeface="Ebrima" panose="02000000000000000000" pitchFamily="2" charset="0"/>
                        </a:rPr>
                        <a:t> related prevention:  </a:t>
                      </a:r>
                      <a:r>
                        <a:rPr lang="en-AU" sz="1600" b="1" dirty="0" err="1" smtClean="0">
                          <a:latin typeface="Ebrima" panose="02000000000000000000" pitchFamily="2" charset="0"/>
                          <a:ea typeface="Ebrima" panose="02000000000000000000" pitchFamily="2" charset="0"/>
                          <a:cs typeface="Ebrima" panose="02000000000000000000" pitchFamily="2" charset="0"/>
                        </a:rPr>
                        <a:t>PrEP</a:t>
                      </a:r>
                      <a:r>
                        <a:rPr lang="en-AU" sz="1600" b="1" dirty="0" smtClean="0">
                          <a:latin typeface="Ebrima" panose="02000000000000000000" pitchFamily="2" charset="0"/>
                          <a:ea typeface="Ebrima" panose="02000000000000000000" pitchFamily="2" charset="0"/>
                          <a:cs typeface="Ebrima" panose="02000000000000000000" pitchFamily="2" charset="0"/>
                        </a:rPr>
                        <a:t> and PEP</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4"/>
                  </a:ext>
                </a:extLst>
              </a:tr>
              <a:tr h="6276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Prevention</a:t>
                      </a:r>
                      <a:r>
                        <a:rPr lang="en-AU" sz="1600" b="1" baseline="0" dirty="0">
                          <a:latin typeface="Ebrima" panose="02000000000000000000" pitchFamily="2" charset="0"/>
                          <a:ea typeface="Ebrima" panose="02000000000000000000" pitchFamily="2" charset="0"/>
                          <a:cs typeface="Ebrima" panose="02000000000000000000" pitchFamily="2" charset="0"/>
                        </a:rPr>
                        <a:t> and management of viral </a:t>
                      </a:r>
                      <a:r>
                        <a:rPr lang="en-AU" sz="1600" b="1" baseline="0" dirty="0" smtClean="0">
                          <a:latin typeface="Ebrima" panose="02000000000000000000" pitchFamily="2" charset="0"/>
                          <a:ea typeface="Ebrima" panose="02000000000000000000" pitchFamily="2" charset="0"/>
                          <a:cs typeface="Ebrima" panose="02000000000000000000" pitchFamily="2" charset="0"/>
                        </a:rPr>
                        <a:t>hepatitis, tuberculosis </a:t>
                      </a:r>
                      <a:r>
                        <a:rPr lang="en-AU" sz="1600" b="1" baseline="0" dirty="0">
                          <a:latin typeface="Ebrima" panose="02000000000000000000" pitchFamily="2" charset="0"/>
                          <a:ea typeface="Ebrima" panose="02000000000000000000" pitchFamily="2" charset="0"/>
                          <a:cs typeface="Ebrima" panose="02000000000000000000" pitchFamily="2" charset="0"/>
                        </a:rPr>
                        <a:t>and mental health conditions</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5"/>
                  </a:ext>
                </a:extLst>
              </a:tr>
              <a:tr h="4393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Sexual and reproductive</a:t>
                      </a:r>
                      <a:r>
                        <a:rPr lang="en-AU" sz="1600" b="1" baseline="0" dirty="0">
                          <a:latin typeface="Ebrima" panose="02000000000000000000" pitchFamily="2" charset="0"/>
                          <a:ea typeface="Ebrima" panose="02000000000000000000" pitchFamily="2" charset="0"/>
                          <a:cs typeface="Ebrima" panose="02000000000000000000" pitchFamily="2" charset="0"/>
                        </a:rPr>
                        <a:t> health interventions</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6CCEE"/>
                    </a:solidFill>
                  </a:tcPr>
                </a:tc>
                <a:extLst>
                  <a:ext uri="{0D108BD9-81ED-4DB2-BD59-A6C34878D82A}">
                    <a16:rowId xmlns="" xmlns:a16="http://schemas.microsoft.com/office/drawing/2014/main" val="10006"/>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Supportive legislation</a:t>
                      </a:r>
                      <a:r>
                        <a:rPr lang="en-AU" sz="1600" b="1" baseline="0" dirty="0">
                          <a:latin typeface="Ebrima" panose="02000000000000000000" pitchFamily="2" charset="0"/>
                          <a:ea typeface="Ebrima" panose="02000000000000000000" pitchFamily="2" charset="0"/>
                          <a:cs typeface="Ebrima" panose="02000000000000000000" pitchFamily="2" charset="0"/>
                        </a:rPr>
                        <a:t>, policy and funding</a:t>
                      </a:r>
                      <a:endParaRPr lang="en-AU" sz="1600" b="1" dirty="0">
                        <a:latin typeface="Ebrima" panose="02000000000000000000" pitchFamily="2" charset="0"/>
                        <a:ea typeface="Ebrima" panose="02000000000000000000" pitchFamily="2" charset="0"/>
                        <a:cs typeface="Ebrima" panose="02000000000000000000" pitchFamily="2" charset="0"/>
                      </a:endParaRP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2BBE8"/>
                    </a:solidFill>
                  </a:tcPr>
                </a:tc>
                <a:extLst>
                  <a:ext uri="{0D108BD9-81ED-4DB2-BD59-A6C34878D82A}">
                    <a16:rowId xmlns="" xmlns:a16="http://schemas.microsoft.com/office/drawing/2014/main" val="10007"/>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Addressing stigma and discrimination</a:t>
                      </a: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2BBE8"/>
                    </a:solidFill>
                  </a:tcPr>
                </a:tc>
                <a:extLst>
                  <a:ext uri="{0D108BD9-81ED-4DB2-BD59-A6C34878D82A}">
                    <a16:rowId xmlns="" xmlns:a16="http://schemas.microsoft.com/office/drawing/2014/main" val="10008"/>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Community empowerment</a:t>
                      </a: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2BBE8"/>
                    </a:solidFill>
                  </a:tcPr>
                </a:tc>
                <a:extLst>
                  <a:ext uri="{0D108BD9-81ED-4DB2-BD59-A6C34878D82A}">
                    <a16:rowId xmlns="" xmlns:a16="http://schemas.microsoft.com/office/drawing/2014/main" val="10009"/>
                  </a:ext>
                </a:extLst>
              </a:tr>
              <a:tr h="464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Ebrima" panose="02000000000000000000" pitchFamily="2" charset="0"/>
                          <a:ea typeface="Ebrima" panose="02000000000000000000" pitchFamily="2" charset="0"/>
                          <a:cs typeface="Ebrima" panose="02000000000000000000" pitchFamily="2" charset="0"/>
                        </a:rPr>
                        <a:t>Addressing violence</a:t>
                      </a:r>
                    </a:p>
                  </a:txBody>
                  <a:tcPr marL="106945" marR="106945" marT="50413" marB="50413">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2BBE8"/>
                    </a:solidFill>
                  </a:tcPr>
                </a:tc>
                <a:extLst>
                  <a:ext uri="{0D108BD9-81ED-4DB2-BD59-A6C34878D82A}">
                    <a16:rowId xmlns="" xmlns:a16="http://schemas.microsoft.com/office/drawing/2014/main" val="10010"/>
                  </a:ext>
                </a:extLst>
              </a:tr>
            </a:tbl>
          </a:graphicData>
        </a:graphic>
      </p:graphicFrame>
      <p:sp>
        <p:nvSpPr>
          <p:cNvPr id="10" name="TextBox 9"/>
          <p:cNvSpPr txBox="1"/>
          <p:nvPr/>
        </p:nvSpPr>
        <p:spPr>
          <a:xfrm>
            <a:off x="7984978" y="2542447"/>
            <a:ext cx="2465321" cy="824672"/>
          </a:xfrm>
          <a:prstGeom prst="rect">
            <a:avLst/>
          </a:prstGeom>
          <a:noFill/>
        </p:spPr>
        <p:txBody>
          <a:bodyPr wrap="square" lIns="115656" tIns="57828" rIns="115656" bIns="57828" rtlCol="0">
            <a:spAutoFit/>
          </a:bodyPr>
          <a:lstStyle/>
          <a:p>
            <a:pPr defTabSz="1156573" eaLnBrk="1" fontAlgn="auto" hangingPunct="1">
              <a:spcBef>
                <a:spcPts val="0"/>
              </a:spcBef>
              <a:spcAft>
                <a:spcPts val="0"/>
              </a:spcAft>
            </a:pPr>
            <a:r>
              <a:rPr lang="en-GB" sz="2300" dirty="0">
                <a:solidFill>
                  <a:prstClr val="black"/>
                </a:solidFill>
                <a:latin typeface="Calibri" panose="020F0502020204030204" pitchFamily="34" charset="0"/>
                <a:cs typeface="Calibri" panose="020F0502020204030204" pitchFamily="34" charset="0"/>
              </a:rPr>
              <a:t>Health interventions</a:t>
            </a:r>
          </a:p>
        </p:txBody>
      </p:sp>
      <p:sp>
        <p:nvSpPr>
          <p:cNvPr id="12" name="TextBox 11"/>
          <p:cNvSpPr txBox="1"/>
          <p:nvPr/>
        </p:nvSpPr>
        <p:spPr>
          <a:xfrm>
            <a:off x="8160567" y="5394328"/>
            <a:ext cx="1867351" cy="824672"/>
          </a:xfrm>
          <a:prstGeom prst="rect">
            <a:avLst/>
          </a:prstGeom>
          <a:noFill/>
        </p:spPr>
        <p:txBody>
          <a:bodyPr wrap="none" lIns="115656" tIns="57828" rIns="115656" bIns="57828" rtlCol="0">
            <a:spAutoFit/>
          </a:bodyPr>
          <a:lstStyle/>
          <a:p>
            <a:pPr defTabSz="1156573" eaLnBrk="1" fontAlgn="auto" hangingPunct="1">
              <a:spcBef>
                <a:spcPts val="0"/>
              </a:spcBef>
              <a:spcAft>
                <a:spcPts val="0"/>
              </a:spcAft>
            </a:pPr>
            <a:r>
              <a:rPr lang="en-GB" sz="2300" dirty="0">
                <a:solidFill>
                  <a:prstClr val="black"/>
                </a:solidFill>
                <a:latin typeface="Calibri" panose="020F0502020204030204" pitchFamily="34" charset="0"/>
                <a:cs typeface="Calibri" panose="020F0502020204030204" pitchFamily="34" charset="0"/>
              </a:rPr>
              <a:t>Structural </a:t>
            </a:r>
          </a:p>
          <a:p>
            <a:pPr defTabSz="1156573" eaLnBrk="1" fontAlgn="auto" hangingPunct="1">
              <a:spcBef>
                <a:spcPts val="0"/>
              </a:spcBef>
              <a:spcAft>
                <a:spcPts val="0"/>
              </a:spcAft>
            </a:pPr>
            <a:r>
              <a:rPr lang="en-GB" sz="2300" dirty="0">
                <a:solidFill>
                  <a:prstClr val="black"/>
                </a:solidFill>
                <a:latin typeface="Calibri" panose="020F0502020204030204" pitchFamily="34" charset="0"/>
                <a:cs typeface="Calibri" panose="020F0502020204030204" pitchFamily="34" charset="0"/>
              </a:rPr>
              <a:t>interventions</a:t>
            </a:r>
          </a:p>
        </p:txBody>
      </p:sp>
      <p:sp>
        <p:nvSpPr>
          <p:cNvPr id="13" name="Right Brace 12"/>
          <p:cNvSpPr/>
          <p:nvPr/>
        </p:nvSpPr>
        <p:spPr>
          <a:xfrm>
            <a:off x="7316273" y="1237255"/>
            <a:ext cx="503855" cy="3323949"/>
          </a:xfrm>
          <a:prstGeom prst="rightBrace">
            <a:avLst/>
          </a:prstGeom>
          <a:ln>
            <a:solidFill>
              <a:srgbClr val="009CDE"/>
            </a:solidFill>
          </a:ln>
        </p:spPr>
        <p:style>
          <a:lnRef idx="2">
            <a:schemeClr val="accent1"/>
          </a:lnRef>
          <a:fillRef idx="0">
            <a:schemeClr val="accent1"/>
          </a:fillRef>
          <a:effectRef idx="1">
            <a:schemeClr val="accent1"/>
          </a:effectRef>
          <a:fontRef idx="minor">
            <a:schemeClr val="tx1"/>
          </a:fontRef>
        </p:style>
        <p:txBody>
          <a:bodyPr lIns="115656" tIns="57828" rIns="115656" bIns="57828" rtlCol="0" anchor="ctr"/>
          <a:lstStyle/>
          <a:p>
            <a:pPr algn="ctr" defTabSz="1156573" eaLnBrk="1" fontAlgn="auto" hangingPunct="1">
              <a:spcBef>
                <a:spcPts val="0"/>
              </a:spcBef>
              <a:spcAft>
                <a:spcPts val="0"/>
              </a:spcAft>
            </a:pPr>
            <a:endParaRPr lang="en-GB" sz="2300" b="0">
              <a:solidFill>
                <a:prstClr val="black"/>
              </a:solidFill>
            </a:endParaRPr>
          </a:p>
        </p:txBody>
      </p:sp>
      <p:sp>
        <p:nvSpPr>
          <p:cNvPr id="14" name="Right Brace 13"/>
          <p:cNvSpPr/>
          <p:nvPr/>
        </p:nvSpPr>
        <p:spPr>
          <a:xfrm>
            <a:off x="7308364" y="4708025"/>
            <a:ext cx="457095" cy="1595352"/>
          </a:xfrm>
          <a:prstGeom prst="rightBrace">
            <a:avLst/>
          </a:prstGeom>
          <a:ln>
            <a:solidFill>
              <a:srgbClr val="009CDE"/>
            </a:solidFill>
          </a:ln>
        </p:spPr>
        <p:style>
          <a:lnRef idx="2">
            <a:schemeClr val="accent1"/>
          </a:lnRef>
          <a:fillRef idx="0">
            <a:schemeClr val="accent1"/>
          </a:fillRef>
          <a:effectRef idx="1">
            <a:schemeClr val="accent1"/>
          </a:effectRef>
          <a:fontRef idx="minor">
            <a:schemeClr val="tx1"/>
          </a:fontRef>
        </p:style>
        <p:txBody>
          <a:bodyPr lIns="115656" tIns="57828" rIns="115656" bIns="57828" rtlCol="0" anchor="ctr"/>
          <a:lstStyle/>
          <a:p>
            <a:pPr algn="ctr" defTabSz="1156573" eaLnBrk="1" fontAlgn="auto" hangingPunct="1">
              <a:spcBef>
                <a:spcPts val="0"/>
              </a:spcBef>
              <a:spcAft>
                <a:spcPts val="0"/>
              </a:spcAft>
            </a:pPr>
            <a:endParaRPr lang="en-GB" sz="2300" b="0">
              <a:solidFill>
                <a:prstClr val="black"/>
              </a:solidFill>
            </a:endParaRPr>
          </a:p>
        </p:txBody>
      </p:sp>
      <p:sp>
        <p:nvSpPr>
          <p:cNvPr id="3" name="Rectangle 2"/>
          <p:cNvSpPr/>
          <p:nvPr/>
        </p:nvSpPr>
        <p:spPr>
          <a:xfrm>
            <a:off x="7905973" y="3682863"/>
            <a:ext cx="2623330" cy="1347892"/>
          </a:xfrm>
          <a:prstGeom prst="rect">
            <a:avLst/>
          </a:prstGeom>
          <a:solidFill>
            <a:srgbClr val="CCECFF"/>
          </a:solidFill>
        </p:spPr>
        <p:txBody>
          <a:bodyPr wrap="square" lIns="115656" tIns="57828" rIns="115656" bIns="57828">
            <a:spAutoFit/>
          </a:bodyPr>
          <a:lstStyle/>
          <a:p>
            <a:pPr defTabSz="1156573" eaLnBrk="1" fontAlgn="auto" hangingPunct="1">
              <a:spcBef>
                <a:spcPts val="0"/>
              </a:spcBef>
              <a:spcAft>
                <a:spcPts val="0"/>
              </a:spcAft>
            </a:pPr>
            <a:r>
              <a:rPr lang="en-US" sz="2000" dirty="0">
                <a:solidFill>
                  <a:srgbClr val="002060"/>
                </a:solidFill>
                <a:latin typeface="Calibri" panose="020F0502020204030204" pitchFamily="34" charset="0"/>
                <a:cs typeface="Calibri" panose="020F0502020204030204" pitchFamily="34" charset="0"/>
              </a:rPr>
              <a:t>Structural interventions part of a comprehensive public health approach</a:t>
            </a:r>
          </a:p>
        </p:txBody>
      </p:sp>
      <p:sp>
        <p:nvSpPr>
          <p:cNvPr id="11" name="Title 5"/>
          <p:cNvSpPr txBox="1">
            <a:spLocks/>
          </p:cNvSpPr>
          <p:nvPr/>
        </p:nvSpPr>
        <p:spPr>
          <a:xfrm>
            <a:off x="1" y="1"/>
            <a:ext cx="10693399" cy="1059366"/>
          </a:xfrm>
          <a:prstGeom prst="rect">
            <a:avLst/>
          </a:prstGeom>
          <a:solidFill>
            <a:srgbClr val="0073B1"/>
          </a:solidFill>
        </p:spPr>
        <p:txBody>
          <a:bodyPr>
            <a:noAutofit/>
          </a:bodyPr>
          <a:lstStyle>
            <a:lvl1pPr algn="ctr" defTabSz="1030694" rtl="0" eaLnBrk="0" fontAlgn="base" hangingPunct="0">
              <a:spcBef>
                <a:spcPct val="0"/>
              </a:spcBef>
              <a:spcAft>
                <a:spcPct val="0"/>
              </a:spcAft>
              <a:defRPr sz="4000" b="1">
                <a:solidFill>
                  <a:srgbClr val="000066"/>
                </a:solidFill>
                <a:latin typeface="+mj-lt"/>
                <a:ea typeface="+mj-ea"/>
                <a:cs typeface="+mj-cs"/>
              </a:defRPr>
            </a:lvl1pPr>
            <a:lvl2pPr algn="ctr" defTabSz="1030694" rtl="0" eaLnBrk="0" fontAlgn="base" hangingPunct="0">
              <a:spcBef>
                <a:spcPct val="0"/>
              </a:spcBef>
              <a:spcAft>
                <a:spcPct val="0"/>
              </a:spcAft>
              <a:defRPr sz="4000" b="1">
                <a:solidFill>
                  <a:srgbClr val="000066"/>
                </a:solidFill>
                <a:latin typeface="Arial" charset="0"/>
                <a:cs typeface="Arial" charset="0"/>
              </a:defRPr>
            </a:lvl2pPr>
            <a:lvl3pPr algn="ctr" defTabSz="1030694" rtl="0" eaLnBrk="0" fontAlgn="base" hangingPunct="0">
              <a:spcBef>
                <a:spcPct val="0"/>
              </a:spcBef>
              <a:spcAft>
                <a:spcPct val="0"/>
              </a:spcAft>
              <a:defRPr sz="4000" b="1">
                <a:solidFill>
                  <a:srgbClr val="000066"/>
                </a:solidFill>
                <a:latin typeface="Arial" charset="0"/>
                <a:cs typeface="Arial" charset="0"/>
              </a:defRPr>
            </a:lvl3pPr>
            <a:lvl4pPr algn="ctr" defTabSz="1030694" rtl="0" eaLnBrk="0" fontAlgn="base" hangingPunct="0">
              <a:spcBef>
                <a:spcPct val="0"/>
              </a:spcBef>
              <a:spcAft>
                <a:spcPct val="0"/>
              </a:spcAft>
              <a:defRPr sz="4000" b="1">
                <a:solidFill>
                  <a:srgbClr val="000066"/>
                </a:solidFill>
                <a:latin typeface="Arial" charset="0"/>
                <a:cs typeface="Arial" charset="0"/>
              </a:defRPr>
            </a:lvl4pPr>
            <a:lvl5pPr algn="ctr" defTabSz="1030694" rtl="0" eaLnBrk="0" fontAlgn="base" hangingPunct="0">
              <a:spcBef>
                <a:spcPct val="0"/>
              </a:spcBef>
              <a:spcAft>
                <a:spcPct val="0"/>
              </a:spcAft>
              <a:defRPr sz="4000" b="1">
                <a:solidFill>
                  <a:srgbClr val="000066"/>
                </a:solidFill>
                <a:latin typeface="Arial" charset="0"/>
                <a:cs typeface="Arial" charset="0"/>
              </a:defRPr>
            </a:lvl5pPr>
            <a:lvl6pPr marL="452322" algn="ctr" defTabSz="1031903" rtl="0" fontAlgn="base">
              <a:spcBef>
                <a:spcPct val="0"/>
              </a:spcBef>
              <a:spcAft>
                <a:spcPct val="0"/>
              </a:spcAft>
              <a:defRPr sz="4000" b="1">
                <a:solidFill>
                  <a:srgbClr val="000066"/>
                </a:solidFill>
                <a:latin typeface="Arial" charset="0"/>
                <a:cs typeface="Arial" charset="0"/>
              </a:defRPr>
            </a:lvl6pPr>
            <a:lvl7pPr marL="904672" algn="ctr" defTabSz="1031903" rtl="0" fontAlgn="base">
              <a:spcBef>
                <a:spcPct val="0"/>
              </a:spcBef>
              <a:spcAft>
                <a:spcPct val="0"/>
              </a:spcAft>
              <a:defRPr sz="4000" b="1">
                <a:solidFill>
                  <a:srgbClr val="000066"/>
                </a:solidFill>
                <a:latin typeface="Arial" charset="0"/>
                <a:cs typeface="Arial" charset="0"/>
              </a:defRPr>
            </a:lvl7pPr>
            <a:lvl8pPr marL="1357019" algn="ctr" defTabSz="1031903" rtl="0" fontAlgn="base">
              <a:spcBef>
                <a:spcPct val="0"/>
              </a:spcBef>
              <a:spcAft>
                <a:spcPct val="0"/>
              </a:spcAft>
              <a:defRPr sz="4000" b="1">
                <a:solidFill>
                  <a:srgbClr val="000066"/>
                </a:solidFill>
                <a:latin typeface="Arial" charset="0"/>
                <a:cs typeface="Arial" charset="0"/>
              </a:defRPr>
            </a:lvl8pPr>
            <a:lvl9pPr marL="1809362" algn="ctr" defTabSz="1031903" rtl="0" fontAlgn="base">
              <a:spcBef>
                <a:spcPct val="0"/>
              </a:spcBef>
              <a:spcAft>
                <a:spcPct val="0"/>
              </a:spcAft>
              <a:defRPr sz="4000" b="1">
                <a:solidFill>
                  <a:srgbClr val="000066"/>
                </a:solidFill>
                <a:latin typeface="Arial" charset="0"/>
                <a:cs typeface="Arial" charset="0"/>
              </a:defRPr>
            </a:lvl9pPr>
          </a:lstStyle>
          <a:p>
            <a:r>
              <a:rPr lang="en-GB" sz="2800" dirty="0" smtClean="0">
                <a:solidFill>
                  <a:schemeClr val="bg1"/>
                </a:solidFill>
                <a:latin typeface="Ebrima" panose="02000000000000000000" pitchFamily="2" charset="0"/>
                <a:ea typeface="Ebrima" panose="02000000000000000000" pitchFamily="2" charset="0"/>
                <a:cs typeface="Ebrima" panose="02000000000000000000" pitchFamily="2" charset="0"/>
              </a:rPr>
              <a:t>Comprehensive intervention package for key populations – what is the package for indigenous peoples?</a:t>
            </a:r>
            <a:br>
              <a:rPr lang="en-GB" sz="2800" dirty="0" smtClean="0">
                <a:solidFill>
                  <a:schemeClr val="bg1"/>
                </a:solidFill>
                <a:latin typeface="Ebrima" panose="02000000000000000000" pitchFamily="2" charset="0"/>
                <a:ea typeface="Ebrima" panose="02000000000000000000" pitchFamily="2" charset="0"/>
                <a:cs typeface="Ebrima" panose="02000000000000000000" pitchFamily="2" charset="0"/>
              </a:rPr>
            </a:br>
            <a:endParaRPr lang="en-US" sz="28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9" name="Text Placeholder 6"/>
          <p:cNvSpPr txBox="1">
            <a:spLocks/>
          </p:cNvSpPr>
          <p:nvPr/>
        </p:nvSpPr>
        <p:spPr>
          <a:xfrm>
            <a:off x="216164" y="6912024"/>
            <a:ext cx="6130848" cy="433058"/>
          </a:xfrm>
          <a:prstGeom prst="rect">
            <a:avLst/>
          </a:prstGeom>
        </p:spPr>
        <p:txBody>
          <a:bodyPr>
            <a:noAutofit/>
          </a:bodyPr>
          <a:lst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a:lstStyle>
          <a:p>
            <a:pPr marL="0" indent="0">
              <a:buNone/>
            </a:pPr>
            <a:r>
              <a:rPr lang="en-GB" sz="1200" b="0" kern="0" dirty="0" smtClean="0">
                <a:solidFill>
                  <a:schemeClr val="bg1"/>
                </a:solidFill>
              </a:rPr>
              <a:t>Source: WHO, </a:t>
            </a:r>
            <a:r>
              <a:rPr lang="en-US" sz="1200" b="0" kern="0" dirty="0" smtClean="0">
                <a:solidFill>
                  <a:schemeClr val="bg1"/>
                </a:solidFill>
              </a:rPr>
              <a:t>Consolidated </a:t>
            </a:r>
            <a:r>
              <a:rPr lang="en-US" sz="1200" b="0" kern="0" dirty="0">
                <a:solidFill>
                  <a:schemeClr val="bg1"/>
                </a:solidFill>
              </a:rPr>
              <a:t>guidelines on HIV prevention, diagnosis, treatment and care for key </a:t>
            </a:r>
            <a:r>
              <a:rPr lang="en-US" sz="1200" b="0" kern="0" dirty="0" smtClean="0">
                <a:solidFill>
                  <a:schemeClr val="bg1"/>
                </a:solidFill>
              </a:rPr>
              <a:t>populations 2016</a:t>
            </a:r>
            <a:endParaRPr lang="en-US" sz="1200" b="0" kern="0" dirty="0">
              <a:solidFill>
                <a:schemeClr val="bg1"/>
              </a:solidFill>
            </a:endParaRPr>
          </a:p>
        </p:txBody>
      </p:sp>
    </p:spTree>
    <p:extLst>
      <p:ext uri="{BB962C8B-B14F-4D97-AF65-F5344CB8AC3E}">
        <p14:creationId xmlns:p14="http://schemas.microsoft.com/office/powerpoint/2010/main" val="2963512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8" y="12"/>
            <a:ext cx="10693399" cy="1353274"/>
          </a:xfrm>
          <a:prstGeom prst="rect">
            <a:avLst/>
          </a:prstGeom>
          <a:solidFill>
            <a:srgbClr val="1E7FB8"/>
          </a:solidFill>
          <a:ln>
            <a:noFill/>
          </a:ln>
          <a:extLst/>
        </p:spPr>
        <p:txBody>
          <a:bodyPr wrap="square" lIns="90496" tIns="45253" rIns="90496" bIns="45253">
            <a:spAutoFit/>
          </a:bodyPr>
          <a:lstStyle/>
          <a:p>
            <a:pPr algn="ct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en-US" sz="3600" dirty="0" smtClean="0">
                <a:solidFill>
                  <a:srgbClr val="FFFFFF"/>
                </a:solidFill>
                <a:latin typeface="Ebrima" panose="02000000000000000000" pitchFamily="2" charset="0"/>
                <a:ea typeface="Ebrima" panose="02000000000000000000" pitchFamily="2" charset="0"/>
                <a:cs typeface="Ebrima" panose="02000000000000000000" pitchFamily="2" charset="0"/>
              </a:rPr>
              <a:t>Making UHC work to address HIV and suicide in indigenous peoples </a:t>
            </a: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8" name="Text Placeholder 2"/>
          <p:cNvSpPr>
            <a:spLocks noGrp="1"/>
          </p:cNvSpPr>
          <p:nvPr>
            <p:ph type="body" sz="quarter" idx="13"/>
          </p:nvPr>
        </p:nvSpPr>
        <p:spPr>
          <a:xfrm>
            <a:off x="373536" y="1662328"/>
            <a:ext cx="10319864" cy="5428754"/>
          </a:xfrm>
        </p:spPr>
        <p:txBody>
          <a:bodyPr>
            <a:noAutofit/>
          </a:bodyPr>
          <a:lstStyle/>
          <a:p>
            <a:pPr>
              <a:spcBef>
                <a:spcPts val="600"/>
              </a:spcBef>
              <a:buFont typeface="Arial" panose="020B0604020202020204" pitchFamily="34" charset="0"/>
              <a:buChar char="•"/>
            </a:pPr>
            <a:r>
              <a:rPr lang="en-US" sz="2000" b="1" dirty="0">
                <a:solidFill>
                  <a:srgbClr val="000066"/>
                </a:solidFill>
                <a:latin typeface="Ebrima" panose="02000000000000000000" pitchFamily="2" charset="0"/>
                <a:ea typeface="Ebrima" panose="02000000000000000000" pitchFamily="2" charset="0"/>
                <a:cs typeface="Ebrima" panose="02000000000000000000" pitchFamily="2" charset="0"/>
              </a:rPr>
              <a:t>F</a:t>
            </a:r>
            <a:r>
              <a:rPr lang="en-US" sz="2000" b="1" dirty="0" smtClean="0">
                <a:solidFill>
                  <a:srgbClr val="000066"/>
                </a:solidFill>
                <a:latin typeface="Ebrima" panose="02000000000000000000" pitchFamily="2" charset="0"/>
                <a:ea typeface="Ebrima" panose="02000000000000000000" pitchFamily="2" charset="0"/>
                <a:cs typeface="Ebrima" panose="02000000000000000000" pitchFamily="2" charset="0"/>
              </a:rPr>
              <a:t>ocus on engagement and </a:t>
            </a:r>
            <a:r>
              <a:rPr lang="en-US" sz="2000" b="1" dirty="0" err="1" smtClean="0">
                <a:solidFill>
                  <a:srgbClr val="000066"/>
                </a:solidFill>
                <a:latin typeface="Ebrima" panose="02000000000000000000" pitchFamily="2" charset="0"/>
                <a:ea typeface="Ebrima" panose="02000000000000000000" pitchFamily="2" charset="0"/>
                <a:cs typeface="Ebrima" panose="02000000000000000000" pitchFamily="2" charset="0"/>
              </a:rPr>
              <a:t>intersectionalities</a:t>
            </a:r>
            <a:endPar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r>
              <a:rPr lang="fr-CH" sz="2000" dirty="0" err="1" smtClean="0">
                <a:solidFill>
                  <a:srgbClr val="000066"/>
                </a:solidFill>
                <a:latin typeface="Ebrima" panose="02000000000000000000" pitchFamily="2" charset="0"/>
                <a:ea typeface="Ebrima" panose="02000000000000000000" pitchFamily="2" charset="0"/>
                <a:cs typeface="Ebrima" panose="02000000000000000000" pitchFamily="2" charset="0"/>
              </a:rPr>
              <a:t>Bring</a:t>
            </a:r>
            <a:r>
              <a:rPr lang="fr-CH"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 </a:t>
            </a:r>
            <a:r>
              <a:rPr lang="fr-CH" sz="2000" dirty="0" err="1">
                <a:solidFill>
                  <a:srgbClr val="000066"/>
                </a:solidFill>
                <a:latin typeface="Ebrima" panose="02000000000000000000" pitchFamily="2" charset="0"/>
                <a:ea typeface="Ebrima" panose="02000000000000000000" pitchFamily="2" charset="0"/>
                <a:cs typeface="Ebrima" panose="02000000000000000000" pitchFamily="2" charset="0"/>
              </a:rPr>
              <a:t>k</a:t>
            </a:r>
            <a:r>
              <a:rPr lang="fr-CH" sz="2000" dirty="0" err="1" smtClean="0">
                <a:solidFill>
                  <a:srgbClr val="000066"/>
                </a:solidFill>
                <a:latin typeface="Ebrima" panose="02000000000000000000" pitchFamily="2" charset="0"/>
                <a:ea typeface="Ebrima" panose="02000000000000000000" pitchFamily="2" charset="0"/>
                <a:cs typeface="Ebrima" panose="02000000000000000000" pitchFamily="2" charset="0"/>
              </a:rPr>
              <a:t>nown</a:t>
            </a:r>
            <a:r>
              <a:rPr lang="fr-CH"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 effective interventions have to </a:t>
            </a:r>
            <a:r>
              <a:rPr lang="fr-CH" sz="2000" b="1" dirty="0" err="1" smtClean="0">
                <a:solidFill>
                  <a:srgbClr val="000066"/>
                </a:solidFill>
                <a:latin typeface="Ebrima" panose="02000000000000000000" pitchFamily="2" charset="0"/>
                <a:ea typeface="Ebrima" panose="02000000000000000000" pitchFamily="2" charset="0"/>
                <a:cs typeface="Ebrima" panose="02000000000000000000" pitchFamily="2" charset="0"/>
              </a:rPr>
              <a:t>scale</a:t>
            </a:r>
            <a:endParaRPr lang="fr-CH" sz="2000" dirty="0" smtClean="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r>
              <a:rPr lang="en-US" sz="2000" b="1" dirty="0" smtClean="0">
                <a:solidFill>
                  <a:srgbClr val="000066"/>
                </a:solidFill>
                <a:latin typeface="Ebrima" panose="02000000000000000000" pitchFamily="2" charset="0"/>
                <a:ea typeface="Ebrima" panose="02000000000000000000" pitchFamily="2" charset="0"/>
                <a:cs typeface="Ebrima" panose="02000000000000000000" pitchFamily="2" charset="0"/>
              </a:rPr>
              <a:t>Targeted people-centered services </a:t>
            </a: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 combine high impact </a:t>
            </a: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HIV interventions </a:t>
            </a: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with </a:t>
            </a: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other essential </a:t>
            </a: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interventions including mental health</a:t>
            </a:r>
          </a:p>
          <a:p>
            <a:pPr>
              <a:spcBef>
                <a:spcPts val="600"/>
              </a:spcBef>
              <a:buFont typeface="Arial" panose="020B0604020202020204" pitchFamily="34" charset="0"/>
              <a:buChar char="•"/>
            </a:pP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Include </a:t>
            </a:r>
            <a:r>
              <a:rPr lang="en-US" sz="2000" b="1" dirty="0">
                <a:solidFill>
                  <a:srgbClr val="000066"/>
                </a:solidFill>
                <a:latin typeface="Ebrima" panose="02000000000000000000" pitchFamily="2" charset="0"/>
                <a:ea typeface="Ebrima" panose="02000000000000000000" pitchFamily="2" charset="0"/>
                <a:cs typeface="Ebrima" panose="02000000000000000000" pitchFamily="2" charset="0"/>
              </a:rPr>
              <a:t>structural and behavioral interventions </a:t>
            </a: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alongside health and clinical interventions </a:t>
            </a:r>
          </a:p>
          <a:p>
            <a:pPr>
              <a:spcBef>
                <a:spcPts val="600"/>
              </a:spcBef>
              <a:buFont typeface="Arial" panose="020B0604020202020204" pitchFamily="34" charset="0"/>
              <a:buChar char="•"/>
            </a:pP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Advocate for </a:t>
            </a:r>
            <a:r>
              <a:rPr lang="en-US" sz="2000" b="1" dirty="0">
                <a:solidFill>
                  <a:srgbClr val="000066"/>
                </a:solidFill>
                <a:latin typeface="Ebrima" panose="02000000000000000000" pitchFamily="2" charset="0"/>
                <a:ea typeface="Ebrima" panose="02000000000000000000" pitchFamily="2" charset="0"/>
                <a:cs typeface="Ebrima" panose="02000000000000000000" pitchFamily="2" charset="0"/>
              </a:rPr>
              <a:t>increased health budgets and funding for comprehensive  health services for indigenous peoples </a:t>
            </a:r>
            <a:r>
              <a:rPr lang="en-US" sz="2000" b="1" dirty="0" smtClean="0">
                <a:solidFill>
                  <a:srgbClr val="000066"/>
                </a:solidFill>
                <a:latin typeface="Ebrima" panose="02000000000000000000" pitchFamily="2" charset="0"/>
                <a:ea typeface="Ebrima" panose="02000000000000000000" pitchFamily="2" charset="0"/>
                <a:cs typeface="Ebrima" panose="02000000000000000000" pitchFamily="2" charset="0"/>
              </a:rPr>
              <a:t> and a defined UHC package</a:t>
            </a:r>
            <a:endParaRPr lang="en-US" sz="2000" b="1" dirty="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Invest in </a:t>
            </a:r>
            <a:r>
              <a:rPr lang="en-US" sz="2000" b="1" dirty="0" smtClean="0">
                <a:solidFill>
                  <a:srgbClr val="000066"/>
                </a:solidFill>
                <a:latin typeface="Ebrima" panose="02000000000000000000" pitchFamily="2" charset="0"/>
                <a:ea typeface="Ebrima" panose="02000000000000000000" pitchFamily="2" charset="0"/>
                <a:cs typeface="Ebrima" panose="02000000000000000000" pitchFamily="2" charset="0"/>
              </a:rPr>
              <a:t>frontline </a:t>
            </a:r>
            <a:r>
              <a:rPr lang="en-US" sz="2000" b="1" dirty="0">
                <a:solidFill>
                  <a:srgbClr val="000066"/>
                </a:solidFill>
                <a:latin typeface="Ebrima" panose="02000000000000000000" pitchFamily="2" charset="0"/>
                <a:ea typeface="Ebrima" panose="02000000000000000000" pitchFamily="2" charset="0"/>
                <a:cs typeface="Ebrima" panose="02000000000000000000" pitchFamily="2" charset="0"/>
              </a:rPr>
              <a:t>health workers and community services </a:t>
            </a: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to increase service </a:t>
            </a: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reach and acceptability </a:t>
            </a:r>
            <a:r>
              <a:rPr lang="en-US" sz="2000" dirty="0">
                <a:solidFill>
                  <a:srgbClr val="000066"/>
                </a:solidFill>
                <a:latin typeface="Ebrima" panose="02000000000000000000" pitchFamily="2" charset="0"/>
                <a:ea typeface="Ebrima" panose="02000000000000000000" pitchFamily="2" charset="0"/>
                <a:cs typeface="Ebrima" panose="02000000000000000000" pitchFamily="2" charset="0"/>
              </a:rPr>
              <a:t>and address </a:t>
            </a: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stigma – including through recruitment and training of staff from communities of indigenous peoples</a:t>
            </a:r>
            <a:endParaRPr lang="en-US" sz="2000" dirty="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r>
              <a:rPr lang="en-US" sz="2000" dirty="0" smtClean="0">
                <a:solidFill>
                  <a:srgbClr val="000066"/>
                </a:solidFill>
                <a:latin typeface="Ebrima" panose="02000000000000000000" pitchFamily="2" charset="0"/>
                <a:ea typeface="Ebrima" panose="02000000000000000000" pitchFamily="2" charset="0"/>
                <a:cs typeface="Ebrima" panose="02000000000000000000" pitchFamily="2" charset="0"/>
              </a:rPr>
              <a:t>Build a </a:t>
            </a:r>
            <a:r>
              <a:rPr lang="en-US" sz="2000" b="1" dirty="0" smtClean="0">
                <a:solidFill>
                  <a:srgbClr val="000066"/>
                </a:solidFill>
                <a:latin typeface="Ebrima" panose="02000000000000000000" pitchFamily="2" charset="0"/>
                <a:ea typeface="Ebrima" panose="02000000000000000000" pitchFamily="2" charset="0"/>
                <a:cs typeface="Ebrima" panose="02000000000000000000" pitchFamily="2" charset="0"/>
              </a:rPr>
              <a:t>partnership approach</a:t>
            </a:r>
          </a:p>
          <a:p>
            <a:pPr>
              <a:spcBef>
                <a:spcPts val="600"/>
              </a:spcBef>
              <a:buFont typeface="Arial" panose="020B0604020202020204" pitchFamily="34" charset="0"/>
              <a:buChar char="•"/>
            </a:pPr>
            <a:endParaRPr lang="en-US" sz="2000" dirty="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endParaRPr lang="en-US" sz="2400" dirty="0" smtClean="0">
              <a:solidFill>
                <a:srgbClr val="00006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99996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8" name="Title 7"/>
          <p:cNvSpPr>
            <a:spLocks noGrp="1"/>
          </p:cNvSpPr>
          <p:nvPr>
            <p:ph type="title"/>
          </p:nvPr>
        </p:nvSpPr>
        <p:spPr/>
        <p:txBody>
          <a:bodyPr/>
          <a:lstStyle/>
          <a:p>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1375"/>
            <a:ext cx="10693400" cy="595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10" y="2"/>
            <a:ext cx="10693399" cy="1076388"/>
          </a:xfrm>
          <a:prstGeom prst="rect">
            <a:avLst/>
          </a:prstGeom>
          <a:solidFill>
            <a:srgbClr val="1E7FB8"/>
          </a:solidFill>
          <a:ln>
            <a:noFill/>
          </a:ln>
          <a:extLst/>
        </p:spPr>
        <p:txBody>
          <a:bodyPr wrap="square" lIns="90608" tIns="45309" rIns="90608" bIns="45309">
            <a:spAutoFit/>
          </a:bodyPr>
          <a:lstStyle/>
          <a:p>
            <a:pPr algn="ctr"/>
            <a:r>
              <a:rPr lang="en-US" sz="3200" dirty="0" smtClean="0">
                <a:solidFill>
                  <a:srgbClr val="FFFFFF"/>
                </a:solidFill>
                <a:latin typeface="Ebrima" panose="02000000000000000000" pitchFamily="2" charset="0"/>
                <a:ea typeface="Ebrima" panose="02000000000000000000" pitchFamily="2" charset="0"/>
                <a:cs typeface="Ebrima" panose="02000000000000000000" pitchFamily="2" charset="0"/>
              </a:rPr>
              <a:t>Indigenous peoples’ </a:t>
            </a:r>
            <a:r>
              <a:rPr lang="en-US" sz="3200" dirty="0">
                <a:solidFill>
                  <a:srgbClr val="FFFFFF"/>
                </a:solidFill>
                <a:latin typeface="Ebrima" panose="02000000000000000000" pitchFamily="2" charset="0"/>
                <a:ea typeface="Ebrima" panose="02000000000000000000" pitchFamily="2" charset="0"/>
                <a:cs typeface="Ebrima" panose="02000000000000000000" pitchFamily="2" charset="0"/>
              </a:rPr>
              <a:t>perspectives </a:t>
            </a:r>
            <a:r>
              <a:rPr lang="en-US" sz="3200" dirty="0" smtClean="0">
                <a:solidFill>
                  <a:srgbClr val="FFFFFF"/>
                </a:solidFill>
                <a:latin typeface="Ebrima" panose="02000000000000000000" pitchFamily="2" charset="0"/>
                <a:ea typeface="Ebrima" panose="02000000000000000000" pitchFamily="2" charset="0"/>
                <a:cs typeface="Ebrima" panose="02000000000000000000" pitchFamily="2" charset="0"/>
              </a:rPr>
              <a:t>– informing UHC thinking at WHO and global policy discussion</a:t>
            </a:r>
            <a:endParaRPr lang="en-US" sz="32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9" name="Rectangle 8"/>
          <p:cNvSpPr/>
          <p:nvPr/>
        </p:nvSpPr>
        <p:spPr>
          <a:xfrm>
            <a:off x="231232" y="6907298"/>
            <a:ext cx="6894397" cy="338554"/>
          </a:xfrm>
          <a:prstGeom prst="rect">
            <a:avLst/>
          </a:prstGeom>
        </p:spPr>
        <p:txBody>
          <a:bodyPr wrap="square">
            <a:spAutoFit/>
          </a:bodyPr>
          <a:lstStyle/>
          <a:p>
            <a:r>
              <a:rPr lang="en-US" sz="1600" b="0" dirty="0">
                <a:solidFill>
                  <a:schemeClr val="bg1"/>
                </a:solidFill>
                <a:latin typeface="Ebrima" panose="02000000000000000000" pitchFamily="2" charset="0"/>
                <a:ea typeface="Ebrima" panose="02000000000000000000" pitchFamily="2" charset="0"/>
                <a:cs typeface="Ebrima" panose="02000000000000000000" pitchFamily="2" charset="0"/>
              </a:rPr>
              <a:t>http://www.who.int/hiv/pub/meetingreports/uhc-cso-meeting/en/</a:t>
            </a:r>
          </a:p>
        </p:txBody>
      </p:sp>
      <p:sp>
        <p:nvSpPr>
          <p:cNvPr id="2" name="Rectangle 1"/>
          <p:cNvSpPr/>
          <p:nvPr/>
        </p:nvSpPr>
        <p:spPr>
          <a:xfrm>
            <a:off x="322878" y="4896996"/>
            <a:ext cx="10047643" cy="1569660"/>
          </a:xfrm>
          <a:prstGeom prst="rect">
            <a:avLst/>
          </a:prstGeom>
          <a:solidFill>
            <a:srgbClr val="002060"/>
          </a:solidFill>
        </p:spPr>
        <p:txBody>
          <a:bodyPr wrap="square">
            <a:spAutoFit/>
          </a:bodyPr>
          <a:lstStyle/>
          <a:p>
            <a:r>
              <a:rPr lang="en-US" sz="1600" b="0" dirty="0">
                <a:solidFill>
                  <a:schemeClr val="bg1"/>
                </a:solidFill>
                <a:latin typeface="Ebrima" panose="02000000000000000000" pitchFamily="2" charset="0"/>
                <a:ea typeface="Ebrima" panose="02000000000000000000" pitchFamily="2" charset="0"/>
                <a:cs typeface="Ebrima" panose="02000000000000000000" pitchFamily="2" charset="0"/>
              </a:rPr>
              <a:t>The 2017 UN General Assembly adopted a resolution calling for all people to have equal access to health services, and agreeing to hold a high-level meeting on universal health coverage in </a:t>
            </a:r>
            <a:r>
              <a:rPr lang="en-US" sz="1600" b="0" dirty="0" smtClean="0">
                <a:solidFill>
                  <a:schemeClr val="bg1"/>
                </a:solidFill>
                <a:latin typeface="Ebrima" panose="02000000000000000000" pitchFamily="2" charset="0"/>
                <a:ea typeface="Ebrima" panose="02000000000000000000" pitchFamily="2" charset="0"/>
                <a:cs typeface="Ebrima" panose="02000000000000000000" pitchFamily="2" charset="0"/>
              </a:rPr>
              <a:t>2019</a:t>
            </a:r>
          </a:p>
          <a:p>
            <a:endParaRPr lang="en-US" sz="1600" b="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sz="1600" b="0" dirty="0">
                <a:solidFill>
                  <a:schemeClr val="bg1"/>
                </a:solidFill>
                <a:latin typeface="Ebrima" panose="02000000000000000000" pitchFamily="2" charset="0"/>
                <a:ea typeface="Ebrima" panose="02000000000000000000" pitchFamily="2" charset="0"/>
                <a:cs typeface="Ebrima" panose="02000000000000000000" pitchFamily="2" charset="0"/>
              </a:rPr>
              <a:t>The suicide mortality rate is an indicator of target 3.4 of the Sustainable Development Goals: by 2030, to reduce by one third premature mortality from noncommunicable diseases through prevention and treatment, and promote mental health and </a:t>
            </a:r>
            <a:r>
              <a:rPr lang="en-US" sz="1600" b="0" dirty="0" smtClean="0">
                <a:solidFill>
                  <a:schemeClr val="bg1"/>
                </a:solidFill>
                <a:latin typeface="Ebrima" panose="02000000000000000000" pitchFamily="2" charset="0"/>
                <a:ea typeface="Ebrima" panose="02000000000000000000" pitchFamily="2" charset="0"/>
                <a:cs typeface="Ebrima" panose="02000000000000000000" pitchFamily="2" charset="0"/>
              </a:rPr>
              <a:t>well-being</a:t>
            </a:r>
            <a:endParaRPr lang="en-US" sz="1600" b="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5396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8" y="12"/>
            <a:ext cx="10693399" cy="799276"/>
          </a:xfrm>
          <a:prstGeom prst="rect">
            <a:avLst/>
          </a:prstGeom>
          <a:solidFill>
            <a:srgbClr val="1E7FB8"/>
          </a:solidFill>
          <a:ln>
            <a:noFill/>
          </a:ln>
          <a:extLst/>
        </p:spPr>
        <p:txBody>
          <a:bodyPr wrap="square" lIns="90496" tIns="45253" rIns="90496" bIns="45253">
            <a:spAutoFit/>
          </a:bodyPr>
          <a:lstStyle/>
          <a:p>
            <a:pPr algn="ct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en-US" sz="3600" dirty="0" smtClean="0">
                <a:solidFill>
                  <a:srgbClr val="FFFFFF"/>
                </a:solidFill>
                <a:latin typeface="Ebrima" panose="02000000000000000000" pitchFamily="2" charset="0"/>
                <a:ea typeface="Ebrima" panose="02000000000000000000" pitchFamily="2" charset="0"/>
                <a:cs typeface="Ebrima" panose="02000000000000000000" pitchFamily="2" charset="0"/>
              </a:rPr>
              <a:t>Conclusions</a:t>
            </a:r>
            <a:endParaRPr lang="en-US" sz="36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8" name="Text Placeholder 2"/>
          <p:cNvSpPr>
            <a:spLocks noGrp="1"/>
          </p:cNvSpPr>
          <p:nvPr>
            <p:ph type="body" sz="quarter" idx="13"/>
          </p:nvPr>
        </p:nvSpPr>
        <p:spPr>
          <a:xfrm>
            <a:off x="186795" y="1972596"/>
            <a:ext cx="10319864" cy="1717277"/>
          </a:xfrm>
        </p:spPr>
        <p:txBody>
          <a:bodyPr>
            <a:noAutofit/>
          </a:bodyPr>
          <a:lstStyle/>
          <a:p>
            <a:pPr marL="0" indent="0">
              <a:spcBef>
                <a:spcPts val="600"/>
              </a:spcBef>
              <a:buNone/>
            </a:pPr>
            <a:endParaRPr lang="en-US" sz="2000" dirty="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endParaRPr lang="en-US" sz="2400" dirty="0" smtClean="0">
              <a:solidFill>
                <a:srgbClr val="000066"/>
              </a:solidFill>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Diagram 4"/>
          <p:cNvGraphicFramePr/>
          <p:nvPr>
            <p:extLst>
              <p:ext uri="{D42A27DB-BD31-4B8C-83A1-F6EECF244321}">
                <p14:modId xmlns:p14="http://schemas.microsoft.com/office/powerpoint/2010/main" val="656811840"/>
              </p:ext>
            </p:extLst>
          </p:nvPr>
        </p:nvGraphicFramePr>
        <p:xfrm>
          <a:off x="4916245" y="1353286"/>
          <a:ext cx="5420451" cy="5122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5" y="1915491"/>
            <a:ext cx="4312543" cy="380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15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648268" y="1561125"/>
            <a:ext cx="9338413" cy="3765047"/>
          </a:xfrm>
          <a:prstGeom prst="rect">
            <a:avLst/>
          </a:prstGeom>
        </p:spPr>
        <p:txBody>
          <a:bodyPr lIns="90496" tIns="45253" rIns="90496" bIns="45253"/>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buClr>
                <a:prstClr val="black"/>
              </a:buClr>
            </a:pPr>
            <a:endParaRPr lang="en-GB" altLang="en-US" dirty="0" smtClean="0">
              <a:solidFill>
                <a:prstClr val="black"/>
              </a:solidFill>
              <a:latin typeface="Ebrima"/>
              <a:cs typeface="Helvetica" pitchFamily="34" charset="0"/>
            </a:endParaRPr>
          </a:p>
        </p:txBody>
      </p:sp>
      <p:sp>
        <p:nvSpPr>
          <p:cNvPr id="6" name="Rectangle 5"/>
          <p:cNvSpPr>
            <a:spLocks noChangeArrowheads="1"/>
          </p:cNvSpPr>
          <p:nvPr/>
        </p:nvSpPr>
        <p:spPr bwMode="auto">
          <a:xfrm>
            <a:off x="0" y="-143563"/>
            <a:ext cx="10693400" cy="922387"/>
          </a:xfrm>
          <a:prstGeom prst="rect">
            <a:avLst/>
          </a:prstGeom>
          <a:solidFill>
            <a:srgbClr val="1E7FB8"/>
          </a:solidFill>
          <a:ln>
            <a:noFill/>
          </a:ln>
          <a:extLst/>
        </p:spPr>
        <p:txBody>
          <a:bodyPr wrap="square" lIns="90496" tIns="45253" rIns="90496" bIns="45253">
            <a:spAutoFit/>
          </a:bodyPr>
          <a:lstStyle/>
          <a:p>
            <a:pPr algn="ctr"/>
            <a:endParaRPr lang="fr-CH" sz="800" dirty="0" smtClean="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fr-CH" sz="3600" dirty="0" err="1" smtClean="0">
                <a:solidFill>
                  <a:srgbClr val="FFFFFF"/>
                </a:solidFill>
                <a:latin typeface="Ebrima" panose="02000000000000000000" pitchFamily="2" charset="0"/>
                <a:ea typeface="Ebrima" panose="02000000000000000000" pitchFamily="2" charset="0"/>
                <a:cs typeface="Ebrima" panose="02000000000000000000" pitchFamily="2" charset="0"/>
              </a:rPr>
              <a:t>References</a:t>
            </a:r>
            <a:r>
              <a:rPr lang="fr-CH" sz="3600" dirty="0" smtClean="0">
                <a:solidFill>
                  <a:srgbClr val="FFFFFF"/>
                </a:solidFill>
                <a:latin typeface="Ebrima" panose="02000000000000000000" pitchFamily="2" charset="0"/>
                <a:ea typeface="Ebrima" panose="02000000000000000000" pitchFamily="2" charset="0"/>
                <a:cs typeface="Ebrima" panose="02000000000000000000" pitchFamily="2" charset="0"/>
              </a:rPr>
              <a:t> and </a:t>
            </a:r>
            <a:r>
              <a:rPr lang="fr-CH" sz="3600" dirty="0" err="1" smtClean="0">
                <a:solidFill>
                  <a:srgbClr val="FFFFFF"/>
                </a:solidFill>
                <a:latin typeface="Ebrima" panose="02000000000000000000" pitchFamily="2" charset="0"/>
                <a:ea typeface="Ebrima" panose="02000000000000000000" pitchFamily="2" charset="0"/>
                <a:cs typeface="Ebrima" panose="02000000000000000000" pitchFamily="2" charset="0"/>
              </a:rPr>
              <a:t>Acknowledgments</a:t>
            </a:r>
            <a:endParaRPr lang="fr-CH" sz="3600" dirty="0" smtClean="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2" name="TextBox 1"/>
          <p:cNvSpPr txBox="1"/>
          <p:nvPr/>
        </p:nvSpPr>
        <p:spPr>
          <a:xfrm>
            <a:off x="6080880" y="1048078"/>
            <a:ext cx="4360822" cy="4016484"/>
          </a:xfrm>
          <a:prstGeom prst="rect">
            <a:avLst/>
          </a:prstGeom>
          <a:noFill/>
        </p:spPr>
        <p:txBody>
          <a:bodyPr wrap="square" rtlCol="0">
            <a:spAutoFit/>
          </a:bodyPr>
          <a:lstStyle/>
          <a:p>
            <a:pPr>
              <a:spcBef>
                <a:spcPts val="1200"/>
              </a:spcBef>
            </a:pPr>
            <a:r>
              <a:rPr lang="fr-CH" sz="1800" dirty="0" err="1" smtClean="0">
                <a:solidFill>
                  <a:srgbClr val="002060"/>
                </a:solidFill>
                <a:latin typeface="Ebrima" panose="02000000000000000000" pitchFamily="2" charset="0"/>
                <a:ea typeface="Ebrima" panose="02000000000000000000" pitchFamily="2" charset="0"/>
                <a:cs typeface="Ebrima" panose="02000000000000000000" pitchFamily="2" charset="0"/>
              </a:rPr>
              <a:t>Acknowledgments</a:t>
            </a:r>
            <a:endParaRPr lang="fr-CH" sz="180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Giovanni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Ravassi</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Pan American Health Organization</a:t>
            </a:r>
            <a:endParaRPr lang="fr-CH" sz="17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Andrew </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Ball,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Department</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of HIV and Global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Hepatitis</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Programme</a:t>
            </a:r>
            <a:endParaRPr lang="fr-CH" sz="17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Akihito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Watabe</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UHC2030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Core</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Team, </a:t>
            </a:r>
            <a:r>
              <a:rPr lang="en-US" sz="1700" b="0" dirty="0">
                <a:solidFill>
                  <a:srgbClr val="002060"/>
                </a:solidFill>
                <a:latin typeface="Ebrima" panose="02000000000000000000" pitchFamily="2" charset="0"/>
                <a:ea typeface="Ebrima" panose="02000000000000000000" pitchFamily="2" charset="0"/>
                <a:cs typeface="Ebrima" panose="02000000000000000000" pitchFamily="2" charset="0"/>
              </a:rPr>
              <a:t>Department of Health Systems Governance and Financing</a:t>
            </a:r>
            <a:endPar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Rachel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Baggaley</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a:t>
            </a:r>
            <a:r>
              <a:rPr lang="en-US"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Department </a:t>
            </a:r>
            <a:r>
              <a:rPr lang="en-US" sz="1700" b="0" dirty="0">
                <a:solidFill>
                  <a:srgbClr val="002060"/>
                </a:solidFill>
                <a:latin typeface="Ebrima" panose="02000000000000000000" pitchFamily="2" charset="0"/>
                <a:ea typeface="Ebrima" panose="02000000000000000000" pitchFamily="2" charset="0"/>
                <a:cs typeface="Ebrima" panose="02000000000000000000" pitchFamily="2" charset="0"/>
              </a:rPr>
              <a:t>of HIV and Global Hepatitis </a:t>
            </a:r>
            <a:r>
              <a:rPr lang="en-US" sz="1700" b="0" dirty="0" err="1">
                <a:solidFill>
                  <a:srgbClr val="002060"/>
                </a:solidFill>
                <a:latin typeface="Ebrima" panose="02000000000000000000" pitchFamily="2" charset="0"/>
                <a:ea typeface="Ebrima" panose="02000000000000000000" pitchFamily="2" charset="0"/>
                <a:cs typeface="Ebrima" panose="02000000000000000000" pitchFamily="2" charset="0"/>
              </a:rPr>
              <a:t>Programme</a:t>
            </a:r>
            <a:endPar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Alexandra </a:t>
            </a:r>
            <a:r>
              <a:rPr lang="fr-CH" sz="17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Fleischmann</a:t>
            </a:r>
            <a:r>
              <a:rPr lang="fr-CH" sz="1700" b="0" dirty="0" smtClean="0">
                <a:solidFill>
                  <a:srgbClr val="002060"/>
                </a:solidFill>
                <a:latin typeface="Ebrima" panose="02000000000000000000" pitchFamily="2" charset="0"/>
                <a:ea typeface="Ebrima" panose="02000000000000000000" pitchFamily="2" charset="0"/>
                <a:cs typeface="Ebrima" panose="02000000000000000000" pitchFamily="2" charset="0"/>
              </a:rPr>
              <a:t>, </a:t>
            </a:r>
            <a:r>
              <a:rPr lang="en-US" sz="1700" b="0" dirty="0">
                <a:solidFill>
                  <a:srgbClr val="002060"/>
                </a:solidFill>
                <a:latin typeface="Ebrima" panose="02000000000000000000" pitchFamily="2" charset="0"/>
                <a:ea typeface="Ebrima" panose="02000000000000000000" pitchFamily="2" charset="0"/>
                <a:cs typeface="Ebrima" panose="02000000000000000000" pitchFamily="2" charset="0"/>
              </a:rPr>
              <a:t>Department of Mental Health and Substance Abuse </a:t>
            </a:r>
            <a:endParaRPr lang="en-US" sz="1700" b="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252027" y="851734"/>
            <a:ext cx="5578617" cy="5524589"/>
          </a:xfrm>
          <a:prstGeom prst="rect">
            <a:avLst/>
          </a:prstGeom>
          <a:noFill/>
        </p:spPr>
        <p:txBody>
          <a:bodyPr wrap="square" rtlCol="0">
            <a:spAutoFit/>
          </a:bodyPr>
          <a:lstStyle/>
          <a:p>
            <a:pPr>
              <a:spcBef>
                <a:spcPts val="1200"/>
              </a:spcBef>
            </a:pPr>
            <a:r>
              <a:rPr lang="fr-CH" sz="1800" dirty="0" err="1" smtClean="0">
                <a:solidFill>
                  <a:srgbClr val="002060"/>
                </a:solidFill>
                <a:latin typeface="Ebrima" panose="02000000000000000000" pitchFamily="2" charset="0"/>
                <a:ea typeface="Ebrima" panose="02000000000000000000" pitchFamily="2" charset="0"/>
                <a:cs typeface="Ebrima" panose="02000000000000000000" pitchFamily="2" charset="0"/>
              </a:rPr>
              <a:t>References</a:t>
            </a:r>
            <a:endParaRPr lang="fr-CH" sz="180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Armstrong G,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Pirkis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J,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Arabena</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K,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Currier</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D, Spittal MJ,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Jorm</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AF. (2017)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Suicidal</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behaviour</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in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Indigenous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compared</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to non-</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Indigenous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males in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urban</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and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regional</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Australia</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Prevalence</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data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suggest</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disparities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increase</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across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age</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groups.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Aust</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N Z J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Psychiatry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2017 Dec;51(12):1240-1248.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doi</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10.1177/0004867417704059.</a:t>
            </a:r>
          </a:p>
          <a:p>
            <a:pPr>
              <a:spcBef>
                <a:spcPts val="1200"/>
              </a:spcBef>
            </a:pPr>
            <a:r>
              <a:rPr lang="en-US"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Auger</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 M (2016) Cultural Continuity as a Determinant of Indigenous Peoples’ Health: A </a:t>
            </a:r>
            <a:r>
              <a:rPr lang="en-US" sz="900" b="0" dirty="0" err="1">
                <a:solidFill>
                  <a:srgbClr val="002060"/>
                </a:solidFill>
                <a:latin typeface="Ebrima" panose="02000000000000000000" pitchFamily="2" charset="0"/>
                <a:ea typeface="Ebrima" panose="02000000000000000000" pitchFamily="2" charset="0"/>
                <a:cs typeface="Ebrima" panose="02000000000000000000" pitchFamily="2" charset="0"/>
              </a:rPr>
              <a:t>Metasynthesis</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 of Qualitative Research in Canada and the United States. The International Indigenous Policy Journal Volume 7 Issue 4 Social Determinants of Indigenous Well-Being: Building a More Complete Understanding m: http://ir.lib.uwo.ca/iipj/vol7/iss4/3 DOI: 10.18584/iipj.2016.7.4.3</a:t>
            </a:r>
          </a:p>
          <a:p>
            <a:pPr>
              <a:spcBef>
                <a:spcPts val="1200"/>
              </a:spcBef>
            </a:pP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Chandler, J, Lalonde, M (2008) Cultural Continuity as a Protective Factor Against Suicide in First Nations Youth. Horizons. 10. </a:t>
            </a:r>
          </a:p>
          <a:p>
            <a:pPr>
              <a:spcBef>
                <a:spcPts val="1200"/>
              </a:spcBef>
            </a:pP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Kumar</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V, </a:t>
            </a:r>
            <a:r>
              <a:rPr lang="fr-CH" sz="9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Chaudhary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N, </a:t>
            </a:r>
            <a:r>
              <a:rPr lang="fr-CH" sz="9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Soni</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P, </a:t>
            </a:r>
            <a:r>
              <a:rPr lang="fr-CH" sz="9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Jha</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P (2017) Suicide </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Rates in Cancer Patients in the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Current</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Era</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in United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States doi.org/10.1176/appi.ajp-rj.2017.120104  </a:t>
            </a:r>
            <a:endParaRPr lang="fr-CH" sz="9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Lin PH, Liao SC, Chen IM, </a:t>
            </a:r>
            <a:r>
              <a:rPr lang="en-US" sz="900" b="0" dirty="0" err="1">
                <a:solidFill>
                  <a:srgbClr val="002060"/>
                </a:solidFill>
                <a:latin typeface="Ebrima" panose="02000000000000000000" pitchFamily="2" charset="0"/>
                <a:ea typeface="Ebrima" panose="02000000000000000000" pitchFamily="2" charset="0"/>
                <a:cs typeface="Ebrima" panose="02000000000000000000" pitchFamily="2" charset="0"/>
              </a:rPr>
              <a:t>Kuo</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 PH, Shan JC, Lee MB, and Chen WJ (2017)  Impact of universal health coverage on suicide risk in newly diagnosed cancer patients: Population-based cohort study from 1985 to 2007 in Taiwan. </a:t>
            </a:r>
            <a:r>
              <a:rPr lang="en-US" sz="900" b="0" dirty="0" err="1">
                <a:solidFill>
                  <a:srgbClr val="002060"/>
                </a:solidFill>
                <a:latin typeface="Ebrima" panose="02000000000000000000" pitchFamily="2" charset="0"/>
                <a:ea typeface="Ebrima" panose="02000000000000000000" pitchFamily="2" charset="0"/>
                <a:cs typeface="Ebrima" panose="02000000000000000000" pitchFamily="2" charset="0"/>
              </a:rPr>
              <a:t>Psychooncology</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 2017 Nov;26(11):1852-1859. </a:t>
            </a:r>
            <a:r>
              <a:rPr lang="en-US" sz="900" b="0" dirty="0" err="1">
                <a:solidFill>
                  <a:srgbClr val="002060"/>
                </a:solidFill>
                <a:latin typeface="Ebrima" panose="02000000000000000000" pitchFamily="2" charset="0"/>
                <a:ea typeface="Ebrima" panose="02000000000000000000" pitchFamily="2" charset="0"/>
                <a:cs typeface="Ebrima" panose="02000000000000000000" pitchFamily="2" charset="0"/>
              </a:rPr>
              <a:t>doi</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 10.1002/pon.4396</a:t>
            </a:r>
          </a:p>
          <a:p>
            <a:pPr>
              <a:spcBef>
                <a:spcPts val="1200"/>
              </a:spcBef>
            </a:pPr>
            <a:r>
              <a:rPr lang="fr-CH" sz="9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Croxford</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 S </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et al (2017)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Mortality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and causes of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death</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in people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diagnosed</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with</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HIV in the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era</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of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highly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active antiretroviral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therapy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compared</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with</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the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general</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population: an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analysis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of a national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observational</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cohort</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The Lancet Public Health. Volume 2, Issue 1,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January</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2017, Pages e35-e46 </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hlinkClick r:id="rId3"/>
              </a:rPr>
              <a:t>https://</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hlinkClick r:id="rId3"/>
              </a:rPr>
              <a:t>doi.org/10.1016/S2468-2667(16)30020-2</a:t>
            </a:r>
            <a:endPar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Webster, P (2016)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Canada’s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indigenous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suicide </a:t>
            </a:r>
            <a:r>
              <a:rPr lang="fr-CH" sz="900" b="0" dirty="0" err="1">
                <a:solidFill>
                  <a:srgbClr val="002060"/>
                </a:solidFill>
                <a:latin typeface="Ebrima" panose="02000000000000000000" pitchFamily="2" charset="0"/>
                <a:ea typeface="Ebrima" panose="02000000000000000000" pitchFamily="2" charset="0"/>
                <a:cs typeface="Ebrima" panose="02000000000000000000" pitchFamily="2" charset="0"/>
              </a:rPr>
              <a:t>crisis</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The Lancet, Volume 387   https://</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doi.org/10.1016/S0140-6736(16)30836-4</a:t>
            </a:r>
            <a:endParaRPr lang="fr-CH" sz="9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WHO (2014</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rPr>
              <a:t>) </a:t>
            </a:r>
            <a:r>
              <a:rPr lang="fr-CH" sz="900" b="0" dirty="0" err="1" smtClean="0">
                <a:solidFill>
                  <a:srgbClr val="002060"/>
                </a:solidFill>
                <a:latin typeface="Ebrima" panose="02000000000000000000" pitchFamily="2" charset="0"/>
                <a:ea typeface="Ebrima" panose="02000000000000000000" pitchFamily="2" charset="0"/>
                <a:cs typeface="Ebrima" panose="02000000000000000000" pitchFamily="2" charset="0"/>
              </a:rPr>
              <a:t>Preventing</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 suicide </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hlinkClick r:id="rId4"/>
              </a:rPr>
              <a:t>http</a:t>
            </a:r>
            <a:r>
              <a:rPr lang="fr-CH" sz="900" b="0" dirty="0">
                <a:solidFill>
                  <a:srgbClr val="002060"/>
                </a:solidFill>
                <a:latin typeface="Ebrima" panose="02000000000000000000" pitchFamily="2" charset="0"/>
                <a:ea typeface="Ebrima" panose="02000000000000000000" pitchFamily="2" charset="0"/>
                <a:cs typeface="Ebrima" panose="02000000000000000000" pitchFamily="2" charset="0"/>
                <a:hlinkClick r:id="rId4"/>
              </a:rPr>
              <a:t>://www.who.int/mental_health/suicide-prevention/world_report_2014/en</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hlinkClick r:id="rId4"/>
              </a:rPr>
              <a:t>/</a:t>
            </a:r>
            <a:r>
              <a:rPr lang="fr-CH"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 </a:t>
            </a:r>
          </a:p>
          <a:p>
            <a:pPr>
              <a:spcBef>
                <a:spcPts val="1200"/>
              </a:spcBef>
            </a:pPr>
            <a:r>
              <a:rPr lang="en-US"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WHO </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(2017). Together on the Road to Universal Health Coverage: A Call to </a:t>
            </a:r>
            <a:r>
              <a:rPr lang="en-US"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Action. Available </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rPr>
              <a:t>at: </a:t>
            </a:r>
            <a:r>
              <a:rPr lang="en-US" sz="900" b="0" dirty="0">
                <a:solidFill>
                  <a:srgbClr val="002060"/>
                </a:solidFill>
                <a:latin typeface="Ebrima" panose="02000000000000000000" pitchFamily="2" charset="0"/>
                <a:ea typeface="Ebrima" panose="02000000000000000000" pitchFamily="2" charset="0"/>
                <a:cs typeface="Ebrima" panose="02000000000000000000" pitchFamily="2" charset="0"/>
                <a:hlinkClick r:id="rId5"/>
              </a:rPr>
              <a:t>http://</a:t>
            </a:r>
            <a:r>
              <a:rPr lang="en-US" sz="900" b="0" dirty="0" smtClean="0">
                <a:solidFill>
                  <a:srgbClr val="002060"/>
                </a:solidFill>
                <a:latin typeface="Ebrima" panose="02000000000000000000" pitchFamily="2" charset="0"/>
                <a:ea typeface="Ebrima" panose="02000000000000000000" pitchFamily="2" charset="0"/>
                <a:cs typeface="Ebrima" panose="02000000000000000000" pitchFamily="2" charset="0"/>
                <a:hlinkClick r:id="rId5"/>
              </a:rPr>
              <a:t>apps.who.int/iris/bitstream/10665/258962/1/WHO-HIS-HGF-17.1-eng.pdf?ua=1</a:t>
            </a:r>
            <a:r>
              <a:rPr lang="en-US" sz="900" b="0" dirty="0" smtClean="0">
                <a:solidFill>
                  <a:srgbClr val="002060"/>
                </a:solidFill>
                <a:latin typeface="Ebrima" panose="02000000000000000000" pitchFamily="2" charset="0"/>
                <a:ea typeface="Ebrima" panose="02000000000000000000" pitchFamily="2" charset="0"/>
                <a:cs typeface="Ebrima" panose="02000000000000000000" pitchFamily="2" charset="0"/>
              </a:rPr>
              <a:t> </a:t>
            </a:r>
            <a:endParaRPr lang="en-US" sz="900" b="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a:spcBef>
                <a:spcPts val="1200"/>
              </a:spcBef>
            </a:pPr>
            <a:endParaRPr lang="fr-CH" sz="1000" b="0" dirty="0" smtClean="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2263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8" y="12"/>
            <a:ext cx="10693399" cy="1353274"/>
          </a:xfrm>
          <a:prstGeom prst="rect">
            <a:avLst/>
          </a:prstGeom>
          <a:solidFill>
            <a:srgbClr val="1E7FB8"/>
          </a:solidFill>
          <a:ln>
            <a:noFill/>
          </a:ln>
          <a:extLst/>
        </p:spPr>
        <p:txBody>
          <a:bodyPr wrap="square" lIns="90496" tIns="45253" rIns="90496" bIns="45253">
            <a:spAutoFit/>
          </a:bodyPr>
          <a:lstStyle/>
          <a:p>
            <a:pPr algn="ct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en-US" sz="3600" dirty="0">
                <a:solidFill>
                  <a:srgbClr val="FFFFFF"/>
                </a:solidFill>
                <a:latin typeface="Ebrima" panose="02000000000000000000" pitchFamily="2" charset="0"/>
                <a:ea typeface="Ebrima" panose="02000000000000000000" pitchFamily="2" charset="0"/>
                <a:cs typeface="Ebrima" panose="02000000000000000000" pitchFamily="2" charset="0"/>
              </a:rPr>
              <a:t>Indigenous Peoples, HIV and Suicide: Opportunities through UHC </a:t>
            </a:r>
          </a:p>
        </p:txBody>
      </p:sp>
      <p:sp>
        <p:nvSpPr>
          <p:cNvPr id="8" name="Text Placeholder 2"/>
          <p:cNvSpPr>
            <a:spLocks noGrp="1"/>
          </p:cNvSpPr>
          <p:nvPr>
            <p:ph type="body" sz="quarter" idx="13"/>
          </p:nvPr>
        </p:nvSpPr>
        <p:spPr>
          <a:xfrm>
            <a:off x="186795" y="1972596"/>
            <a:ext cx="10319864" cy="1717277"/>
          </a:xfrm>
        </p:spPr>
        <p:txBody>
          <a:bodyPr>
            <a:noAutofit/>
          </a:bodyPr>
          <a:lstStyle/>
          <a:p>
            <a:pPr marL="0" indent="0">
              <a:spcBef>
                <a:spcPts val="600"/>
              </a:spcBef>
              <a:buNone/>
            </a:pPr>
            <a:endParaRPr lang="en-US" sz="2000" dirty="0">
              <a:solidFill>
                <a:srgbClr val="000066"/>
              </a:solidFill>
              <a:latin typeface="Ebrima" panose="02000000000000000000" pitchFamily="2" charset="0"/>
              <a:ea typeface="Ebrima" panose="02000000000000000000" pitchFamily="2" charset="0"/>
              <a:cs typeface="Ebrima" panose="02000000000000000000" pitchFamily="2" charset="0"/>
            </a:endParaRPr>
          </a:p>
          <a:p>
            <a:pPr>
              <a:spcBef>
                <a:spcPts val="600"/>
              </a:spcBef>
              <a:buFont typeface="Arial" panose="020B0604020202020204" pitchFamily="34" charset="0"/>
              <a:buChar char="•"/>
            </a:pPr>
            <a:endParaRPr lang="en-US" sz="2400" dirty="0" smtClean="0">
              <a:solidFill>
                <a:srgbClr val="000066"/>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258183" y="1762364"/>
            <a:ext cx="4335332" cy="2308324"/>
          </a:xfrm>
          <a:prstGeom prst="rect">
            <a:avLst/>
          </a:prstGeom>
        </p:spPr>
        <p:txBody>
          <a:bodyPr wrap="square">
            <a:spAutoFit/>
          </a:bodyPr>
          <a:lstStyle/>
          <a:p>
            <a:r>
              <a:rPr lang="en-GB" sz="2400" b="0" dirty="0"/>
              <a:t>Health service access is a </a:t>
            </a:r>
            <a:r>
              <a:rPr lang="en-GB" sz="2400" b="0" dirty="0" smtClean="0"/>
              <a:t>key determinant </a:t>
            </a:r>
            <a:r>
              <a:rPr lang="en-GB" sz="2400" b="0" dirty="0"/>
              <a:t>of indigenous peoples’ </a:t>
            </a:r>
            <a:r>
              <a:rPr lang="en-GB" sz="2400" b="0" dirty="0" smtClean="0"/>
              <a:t>health and suicide risk</a:t>
            </a:r>
          </a:p>
          <a:p>
            <a:endParaRPr lang="en-US" sz="2400" b="0" dirty="0"/>
          </a:p>
          <a:p>
            <a:endParaRPr lang="en-GB" sz="2400" b="0" dirty="0"/>
          </a:p>
        </p:txBody>
      </p:sp>
      <p:graphicFrame>
        <p:nvGraphicFramePr>
          <p:cNvPr id="5" name="Diagram 4"/>
          <p:cNvGraphicFramePr/>
          <p:nvPr>
            <p:extLst>
              <p:ext uri="{D42A27DB-BD31-4B8C-83A1-F6EECF244321}">
                <p14:modId xmlns:p14="http://schemas.microsoft.com/office/powerpoint/2010/main" val="1990428203"/>
              </p:ext>
            </p:extLst>
          </p:nvPr>
        </p:nvGraphicFramePr>
        <p:xfrm>
          <a:off x="4916245" y="1353286"/>
          <a:ext cx="5420451" cy="5122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 y="3538330"/>
            <a:ext cx="5063931" cy="269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8183" y="4476799"/>
            <a:ext cx="4335332" cy="1200329"/>
          </a:xfrm>
          <a:prstGeom prst="rect">
            <a:avLst/>
          </a:prstGeom>
        </p:spPr>
        <p:txBody>
          <a:bodyPr wrap="square">
            <a:spAutoFit/>
          </a:bodyPr>
          <a:lstStyle/>
          <a:p>
            <a:r>
              <a:rPr lang="en-GB" sz="2400" dirty="0" smtClean="0">
                <a:solidFill>
                  <a:schemeClr val="bg1"/>
                </a:solidFill>
              </a:rPr>
              <a:t>Universal Health Coverage</a:t>
            </a:r>
            <a:endParaRPr lang="en-GB" sz="2400" dirty="0" smtClean="0">
              <a:solidFill>
                <a:schemeClr val="bg1"/>
              </a:solidFill>
            </a:endParaRPr>
          </a:p>
          <a:p>
            <a:endParaRPr lang="en-US" sz="2400" b="0" dirty="0"/>
          </a:p>
          <a:p>
            <a:endParaRPr lang="en-GB" sz="2400" b="0" dirty="0"/>
          </a:p>
        </p:txBody>
      </p:sp>
    </p:spTree>
    <p:extLst>
      <p:ext uri="{BB962C8B-B14F-4D97-AF65-F5344CB8AC3E}">
        <p14:creationId xmlns:p14="http://schemas.microsoft.com/office/powerpoint/2010/main" val="37487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39" y="-14505"/>
            <a:ext cx="10693399" cy="1199385"/>
          </a:xfrm>
          <a:prstGeom prst="rect">
            <a:avLst/>
          </a:prstGeom>
          <a:solidFill>
            <a:srgbClr val="1E7FB8"/>
          </a:solidFill>
          <a:ln>
            <a:noFill/>
          </a:ln>
          <a:extLst/>
        </p:spPr>
        <p:txBody>
          <a:bodyPr wrap="square" lIns="90496" tIns="45253" rIns="90496" bIns="45253">
            <a:spAutoFit/>
          </a:bodyPr>
          <a:lstStyle/>
          <a:p>
            <a:pPr algn="ctr">
              <a:spcBef>
                <a:spcPts val="600"/>
              </a:spcBef>
              <a:spcAft>
                <a:spcPts val="600"/>
              </a:spcAft>
            </a:pPr>
            <a:endParaRPr lang="en-US" sz="1000" dirty="0">
              <a:solidFill>
                <a:srgbClr val="FFFFFF"/>
              </a:solidFill>
            </a:endParaRPr>
          </a:p>
          <a:p>
            <a:pPr algn="ctr">
              <a:spcBef>
                <a:spcPts val="600"/>
              </a:spcBef>
              <a:spcAft>
                <a:spcPts val="600"/>
              </a:spcAft>
            </a:pPr>
            <a:r>
              <a:rPr lang="en-US"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Suicide: global facts and figures</a:t>
            </a:r>
            <a:endParaRPr lang="en-US" sz="37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spcBef>
                <a:spcPts val="0"/>
              </a:spcBef>
              <a:spcAft>
                <a:spcPts val="0"/>
              </a:spcAft>
            </a:pPr>
            <a:endParaRPr lang="en-US" sz="1000" dirty="0">
              <a:solidFill>
                <a:srgbClr val="FFFFFF"/>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054" y="1184880"/>
            <a:ext cx="7394493" cy="5417356"/>
          </a:xfrm>
          <a:prstGeom prst="rect">
            <a:avLst/>
          </a:prstGeom>
        </p:spPr>
      </p:pic>
      <p:sp>
        <p:nvSpPr>
          <p:cNvPr id="5" name="Text Placeholder 6"/>
          <p:cNvSpPr txBox="1">
            <a:spLocks/>
          </p:cNvSpPr>
          <p:nvPr/>
        </p:nvSpPr>
        <p:spPr>
          <a:xfrm>
            <a:off x="216164" y="6912024"/>
            <a:ext cx="9952287" cy="433058"/>
          </a:xfrm>
          <a:prstGeom prst="rect">
            <a:avLst/>
          </a:prstGeom>
        </p:spPr>
        <p:txBody>
          <a:bodyPr>
            <a:noAutofit/>
          </a:bodyPr>
          <a:lst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a:lstStyle>
          <a:p>
            <a:pPr marL="0" indent="0">
              <a:buNone/>
            </a:pPr>
            <a:r>
              <a:rPr lang="en-GB" sz="1200" b="0" kern="0" dirty="0" smtClean="0">
                <a:solidFill>
                  <a:schemeClr val="bg1"/>
                </a:solidFill>
              </a:rPr>
              <a:t>Source: </a:t>
            </a:r>
            <a:r>
              <a:rPr lang="en-US" sz="1200" b="0" dirty="0" smtClean="0">
                <a:solidFill>
                  <a:schemeClr val="bg1"/>
                </a:solidFill>
              </a:rPr>
              <a:t>WHO Department </a:t>
            </a:r>
            <a:r>
              <a:rPr lang="en-US" sz="1200" b="0" dirty="0">
                <a:solidFill>
                  <a:schemeClr val="bg1"/>
                </a:solidFill>
              </a:rPr>
              <a:t>of Mental Health and Substance </a:t>
            </a:r>
            <a:r>
              <a:rPr lang="en-US" sz="1200" b="0" dirty="0" smtClean="0">
                <a:solidFill>
                  <a:schemeClr val="bg1"/>
                </a:solidFill>
              </a:rPr>
              <a:t>Abuse</a:t>
            </a:r>
            <a:endParaRPr lang="en-US" sz="1200" b="0" kern="0" dirty="0">
              <a:solidFill>
                <a:schemeClr val="bg1"/>
              </a:solidFill>
            </a:endParaRPr>
          </a:p>
        </p:txBody>
      </p:sp>
    </p:spTree>
    <p:extLst>
      <p:ext uri="{BB962C8B-B14F-4D97-AF65-F5344CB8AC3E}">
        <p14:creationId xmlns:p14="http://schemas.microsoft.com/office/powerpoint/2010/main" val="3099150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39" y="-14505"/>
            <a:ext cx="10693399" cy="1199385"/>
          </a:xfrm>
          <a:prstGeom prst="rect">
            <a:avLst/>
          </a:prstGeom>
          <a:solidFill>
            <a:srgbClr val="1E7FB8"/>
          </a:solidFill>
          <a:ln>
            <a:noFill/>
          </a:ln>
          <a:extLst/>
        </p:spPr>
        <p:txBody>
          <a:bodyPr wrap="square" lIns="90496" tIns="45253" rIns="90496" bIns="45253">
            <a:spAutoFit/>
          </a:bodyPr>
          <a:lstStyle/>
          <a:p>
            <a:pPr algn="ctr">
              <a:spcBef>
                <a:spcPts val="600"/>
              </a:spcBef>
              <a:spcAft>
                <a:spcPts val="600"/>
              </a:spcAft>
            </a:pPr>
            <a:endParaRPr lang="en-US" sz="1000" dirty="0">
              <a:solidFill>
                <a:srgbClr val="FFFFFF"/>
              </a:solidFill>
            </a:endParaRPr>
          </a:p>
          <a:p>
            <a:pPr algn="ctr">
              <a:spcBef>
                <a:spcPts val="600"/>
              </a:spcBef>
              <a:spcAft>
                <a:spcPts val="600"/>
              </a:spcAft>
            </a:pPr>
            <a:r>
              <a:rPr lang="en-US"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The global picture: suicides are preventable</a:t>
            </a:r>
            <a:endParaRPr lang="en-US" sz="37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spcBef>
                <a:spcPts val="0"/>
              </a:spcBef>
              <a:spcAft>
                <a:spcPts val="0"/>
              </a:spcAft>
            </a:pPr>
            <a:endParaRPr lang="en-US" sz="1000" dirty="0">
              <a:solidFill>
                <a:srgbClr val="FFFFFF"/>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94" y="1250622"/>
            <a:ext cx="9831325" cy="5290805"/>
          </a:xfrm>
          <a:prstGeom prst="rect">
            <a:avLst/>
          </a:prstGeom>
        </p:spPr>
      </p:pic>
      <p:sp>
        <p:nvSpPr>
          <p:cNvPr id="6" name="Text Placeholder 6"/>
          <p:cNvSpPr txBox="1">
            <a:spLocks/>
          </p:cNvSpPr>
          <p:nvPr/>
        </p:nvSpPr>
        <p:spPr>
          <a:xfrm>
            <a:off x="216164" y="6912024"/>
            <a:ext cx="9952287" cy="433058"/>
          </a:xfrm>
          <a:prstGeom prst="rect">
            <a:avLst/>
          </a:prstGeom>
        </p:spPr>
        <p:txBody>
          <a:bodyPr>
            <a:noAutofit/>
          </a:bodyPr>
          <a:lst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a:lstStyle>
          <a:p>
            <a:pPr marL="0" indent="0">
              <a:buNone/>
            </a:pPr>
            <a:r>
              <a:rPr lang="en-GB" sz="1200" b="0" kern="0" dirty="0" smtClean="0">
                <a:solidFill>
                  <a:schemeClr val="bg1"/>
                </a:solidFill>
              </a:rPr>
              <a:t>Source: </a:t>
            </a:r>
            <a:r>
              <a:rPr lang="en-US" sz="1200" b="0" dirty="0" smtClean="0">
                <a:solidFill>
                  <a:schemeClr val="bg1"/>
                </a:solidFill>
              </a:rPr>
              <a:t>WHO Department </a:t>
            </a:r>
            <a:r>
              <a:rPr lang="en-US" sz="1200" b="0" dirty="0">
                <a:solidFill>
                  <a:schemeClr val="bg1"/>
                </a:solidFill>
              </a:rPr>
              <a:t>of Mental Health and Substance </a:t>
            </a:r>
            <a:r>
              <a:rPr lang="en-US" sz="1200" b="0" dirty="0" smtClean="0">
                <a:solidFill>
                  <a:schemeClr val="bg1"/>
                </a:solidFill>
              </a:rPr>
              <a:t>Abuse</a:t>
            </a:r>
            <a:endParaRPr lang="en-US" sz="1200" b="0" kern="0" dirty="0">
              <a:solidFill>
                <a:schemeClr val="bg1"/>
              </a:solidFill>
            </a:endParaRPr>
          </a:p>
        </p:txBody>
      </p:sp>
    </p:spTree>
    <p:extLst>
      <p:ext uri="{BB962C8B-B14F-4D97-AF65-F5344CB8AC3E}">
        <p14:creationId xmlns:p14="http://schemas.microsoft.com/office/powerpoint/2010/main" val="4076493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0" y="2"/>
            <a:ext cx="10693399" cy="968666"/>
          </a:xfrm>
          <a:prstGeom prst="rect">
            <a:avLst/>
          </a:prstGeom>
          <a:solidFill>
            <a:srgbClr val="1E7FB8"/>
          </a:solidFill>
          <a:ln>
            <a:noFill/>
          </a:ln>
          <a:extLst/>
        </p:spPr>
        <p:txBody>
          <a:bodyPr wrap="square" lIns="90608" tIns="45309" rIns="90608" bIns="45309">
            <a:spAutoFit/>
          </a:bodyPr>
          <a:lstStyle/>
          <a:p>
            <a:pPr algn="ctr"/>
            <a:endParaRPr lang="fr-CH"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fr-CH" sz="3700" dirty="0">
                <a:solidFill>
                  <a:srgbClr val="FFFFFF"/>
                </a:solidFill>
                <a:latin typeface="Ebrima" panose="02000000000000000000" pitchFamily="2" charset="0"/>
                <a:ea typeface="Ebrima" panose="02000000000000000000" pitchFamily="2" charset="0"/>
                <a:cs typeface="Ebrima" panose="02000000000000000000" pitchFamily="2" charset="0"/>
              </a:rPr>
              <a:t>S</a:t>
            </a:r>
            <a:r>
              <a:rPr lang="fr-CH"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uicide and HIV</a:t>
            </a:r>
            <a:endParaRPr lang="fr-CH" sz="37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endParaRPr lang="en-GB" sz="10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125000" y="1273789"/>
            <a:ext cx="10245372" cy="6817124"/>
          </a:xfrm>
          <a:prstGeom prst="rect">
            <a:avLst/>
          </a:prstGeom>
        </p:spPr>
        <p:txBody>
          <a:bodyPr wrap="square" lIns="91312" tIns="45657" rIns="91312" bIns="45657">
            <a:spAutoFit/>
          </a:bodyPr>
          <a:lstStyle/>
          <a:p>
            <a:pPr marL="342900" indent="-342900">
              <a:spcBef>
                <a:spcPts val="600"/>
              </a:spcBef>
              <a:buFont typeface="Arial" panose="020B0604020202020204" pitchFamily="34" charset="0"/>
              <a:buChar char="•"/>
            </a:pPr>
            <a:r>
              <a:rPr lang="en-GB" sz="2400" b="0" dirty="0" smtClean="0">
                <a:latin typeface="Ebrima" panose="02000000000000000000" pitchFamily="2" charset="0"/>
                <a:ea typeface="Ebrima" panose="02000000000000000000" pitchFamily="2" charset="0"/>
                <a:cs typeface="Ebrima" panose="02000000000000000000" pitchFamily="2" charset="0"/>
              </a:rPr>
              <a:t>Suicide rates higher among people living with HIV when compared to the general population </a:t>
            </a:r>
            <a:endParaRPr lang="en-GB" sz="2400" b="0" dirty="0">
              <a:latin typeface="Ebrima" panose="02000000000000000000" pitchFamily="2" charset="0"/>
              <a:ea typeface="Ebrima" panose="02000000000000000000" pitchFamily="2" charset="0"/>
              <a:cs typeface="Ebrima" panose="02000000000000000000" pitchFamily="2" charset="0"/>
            </a:endParaRPr>
          </a:p>
          <a:p>
            <a:pPr>
              <a:spcBef>
                <a:spcPts val="600"/>
              </a:spcBef>
            </a:pPr>
            <a:r>
              <a:rPr lang="en-GB" sz="2000" b="0" dirty="0" smtClean="0">
                <a:latin typeface="Ebrima" panose="02000000000000000000" pitchFamily="2" charset="0"/>
                <a:ea typeface="Ebrima" panose="02000000000000000000" pitchFamily="2" charset="0"/>
                <a:cs typeface="Ebrima" panose="02000000000000000000" pitchFamily="2" charset="0"/>
              </a:rPr>
              <a:t>	similar trends are seen in cancer patients</a:t>
            </a:r>
          </a:p>
          <a:p>
            <a:pPr>
              <a:spcBef>
                <a:spcPts val="600"/>
              </a:spcBef>
            </a:pPr>
            <a:endParaRPr lang="en-GB" sz="1000" b="0" dirty="0" smtClean="0">
              <a:latin typeface="Ebrima" panose="02000000000000000000" pitchFamily="2" charset="0"/>
              <a:ea typeface="Ebrima" panose="02000000000000000000" pitchFamily="2" charset="0"/>
              <a:cs typeface="Ebrima" panose="02000000000000000000" pitchFamily="2" charset="0"/>
            </a:endParaRPr>
          </a:p>
          <a:p>
            <a:pPr marL="342900" lvl="2" indent="-342900">
              <a:spcBef>
                <a:spcPts val="600"/>
              </a:spcBef>
              <a:buFont typeface="Arial" panose="020B0604020202020204" pitchFamily="34" charset="0"/>
              <a:buChar char="•"/>
            </a:pPr>
            <a:r>
              <a:rPr lang="en-GB" sz="2400" b="0" dirty="0" smtClean="0">
                <a:latin typeface="Ebrima" panose="02000000000000000000" pitchFamily="2" charset="0"/>
                <a:ea typeface="Ebrima" panose="02000000000000000000" pitchFamily="2" charset="0"/>
                <a:cs typeface="Ebrima" panose="02000000000000000000" pitchFamily="2" charset="0"/>
              </a:rPr>
              <a:t>Suicide </a:t>
            </a:r>
            <a:r>
              <a:rPr lang="en-GB" sz="2400" b="0" dirty="0">
                <a:latin typeface="Ebrima" panose="02000000000000000000" pitchFamily="2" charset="0"/>
                <a:ea typeface="Ebrima" panose="02000000000000000000" pitchFamily="2" charset="0"/>
                <a:cs typeface="Ebrima" panose="02000000000000000000" pitchFamily="2" charset="0"/>
              </a:rPr>
              <a:t>rates </a:t>
            </a:r>
            <a:r>
              <a:rPr lang="en-GB" sz="2400" b="0" dirty="0" smtClean="0">
                <a:latin typeface="Ebrima" panose="02000000000000000000" pitchFamily="2" charset="0"/>
                <a:ea typeface="Ebrima" panose="02000000000000000000" pitchFamily="2" charset="0"/>
                <a:cs typeface="Ebrima" panose="02000000000000000000" pitchFamily="2" charset="0"/>
              </a:rPr>
              <a:t>higher in groups marginalized and discriminated </a:t>
            </a:r>
            <a:r>
              <a:rPr lang="en-GB" sz="2400" b="0" dirty="0">
                <a:latin typeface="Ebrima" panose="02000000000000000000" pitchFamily="2" charset="0"/>
                <a:ea typeface="Ebrima" panose="02000000000000000000" pitchFamily="2" charset="0"/>
                <a:cs typeface="Ebrima" panose="02000000000000000000" pitchFamily="2" charset="0"/>
              </a:rPr>
              <a:t>against  </a:t>
            </a:r>
            <a:r>
              <a:rPr lang="en-GB" sz="2000" b="0" dirty="0">
                <a:latin typeface="Ebrima" panose="02000000000000000000" pitchFamily="2" charset="0"/>
                <a:ea typeface="Ebrima" panose="02000000000000000000" pitchFamily="2" charset="0"/>
                <a:cs typeface="Ebrima" panose="02000000000000000000" pitchFamily="2" charset="0"/>
              </a:rPr>
              <a:t>	as well as indigenous peoples groups may also include refugees and 			migrants; men who have sex with men and other groups marginalised 		because of sexual orientation and/or gender identity including transgender </a:t>
            </a:r>
            <a:r>
              <a:rPr lang="en-GB" sz="2000" b="0" dirty="0" smtClean="0">
                <a:latin typeface="Ebrima" panose="02000000000000000000" pitchFamily="2" charset="0"/>
                <a:ea typeface="Ebrima" panose="02000000000000000000" pitchFamily="2" charset="0"/>
                <a:cs typeface="Ebrima" panose="02000000000000000000" pitchFamily="2" charset="0"/>
              </a:rPr>
              <a:t>	people</a:t>
            </a:r>
            <a:r>
              <a:rPr lang="en-GB" sz="2000" b="0" dirty="0">
                <a:latin typeface="Ebrima" panose="02000000000000000000" pitchFamily="2" charset="0"/>
                <a:ea typeface="Ebrima" panose="02000000000000000000" pitchFamily="2" charset="0"/>
                <a:cs typeface="Ebrima" panose="02000000000000000000" pitchFamily="2" charset="0"/>
              </a:rPr>
              <a:t>; people who use drugs and prisoners </a:t>
            </a:r>
          </a:p>
          <a:p>
            <a:pPr marL="0" lvl="2" indent="0">
              <a:spcBef>
                <a:spcPts val="600"/>
              </a:spcBef>
            </a:pPr>
            <a:endParaRPr lang="en-GB" sz="1000" b="0" dirty="0" smtClean="0">
              <a:latin typeface="Ebrima" panose="02000000000000000000" pitchFamily="2" charset="0"/>
              <a:ea typeface="Ebrima" panose="02000000000000000000" pitchFamily="2" charset="0"/>
              <a:cs typeface="Ebrima" panose="02000000000000000000" pitchFamily="2" charset="0"/>
            </a:endParaRPr>
          </a:p>
          <a:p>
            <a:pPr marL="342900" lvl="2" indent="-342900">
              <a:spcBef>
                <a:spcPts val="600"/>
              </a:spcBef>
              <a:buFont typeface="Wingdings" panose="05000000000000000000" pitchFamily="2" charset="2"/>
              <a:buChar char="§"/>
            </a:pPr>
            <a:r>
              <a:rPr lang="en-GB" sz="2400" b="0" dirty="0" smtClean="0">
                <a:latin typeface="Ebrima" panose="02000000000000000000" pitchFamily="2" charset="0"/>
                <a:ea typeface="Ebrima" panose="02000000000000000000" pitchFamily="2" charset="0"/>
                <a:cs typeface="Ebrima" panose="02000000000000000000" pitchFamily="2" charset="0"/>
              </a:rPr>
              <a:t>Mental </a:t>
            </a:r>
            <a:r>
              <a:rPr lang="en-GB" sz="2400" b="0" dirty="0">
                <a:latin typeface="Ebrima" panose="02000000000000000000" pitchFamily="2" charset="0"/>
                <a:ea typeface="Ebrima" panose="02000000000000000000" pitchFamily="2" charset="0"/>
                <a:cs typeface="Ebrima" panose="02000000000000000000" pitchFamily="2" charset="0"/>
              </a:rPr>
              <a:t>health and HIV – a combined challenge for many individuals and affected communities </a:t>
            </a:r>
            <a:endParaRPr lang="en-GB" sz="2400" b="0" dirty="0" smtClean="0">
              <a:latin typeface="Ebrima" panose="02000000000000000000" pitchFamily="2" charset="0"/>
              <a:ea typeface="Ebrima" panose="02000000000000000000" pitchFamily="2" charset="0"/>
              <a:cs typeface="Ebrima" panose="02000000000000000000" pitchFamily="2" charset="0"/>
            </a:endParaRPr>
          </a:p>
          <a:p>
            <a:pPr marL="171450" lvl="2" indent="-171450">
              <a:spcBef>
                <a:spcPts val="600"/>
              </a:spcBef>
              <a:buFont typeface="Wingdings" panose="05000000000000000000" pitchFamily="2" charset="2"/>
              <a:buChar char="§"/>
            </a:pPr>
            <a:endParaRPr lang="en-GB" sz="1000" b="0" dirty="0" smtClean="0">
              <a:latin typeface="Ebrima" panose="02000000000000000000" pitchFamily="2" charset="0"/>
              <a:ea typeface="Ebrima" panose="02000000000000000000" pitchFamily="2" charset="0"/>
              <a:cs typeface="Ebrima" panose="02000000000000000000" pitchFamily="2" charset="0"/>
            </a:endParaRPr>
          </a:p>
          <a:p>
            <a:pPr marL="342900" lvl="2" indent="-342900">
              <a:spcBef>
                <a:spcPts val="600"/>
              </a:spcBef>
              <a:buFont typeface="Wingdings" panose="05000000000000000000" pitchFamily="2" charset="2"/>
              <a:buChar char="§"/>
            </a:pPr>
            <a:r>
              <a:rPr lang="en-GB" sz="2400" b="0" dirty="0" smtClean="0">
                <a:latin typeface="Ebrima" panose="02000000000000000000" pitchFamily="2" charset="0"/>
                <a:ea typeface="Ebrima" panose="02000000000000000000" pitchFamily="2" charset="0"/>
                <a:cs typeface="Ebrima" panose="02000000000000000000" pitchFamily="2" charset="0"/>
              </a:rPr>
              <a:t>Suicide and intersectionality – multiple marginalized identities may increase risk – health service access as a measure of marginalization</a:t>
            </a:r>
            <a:endParaRPr lang="en-GB" sz="2400" b="0" dirty="0">
              <a:latin typeface="Ebrima" panose="02000000000000000000" pitchFamily="2" charset="0"/>
              <a:ea typeface="Ebrima" panose="02000000000000000000" pitchFamily="2" charset="0"/>
              <a:cs typeface="Ebrima" panose="02000000000000000000" pitchFamily="2" charset="0"/>
            </a:endParaRPr>
          </a:p>
          <a:p>
            <a:pPr lvl="2" indent="0">
              <a:spcBef>
                <a:spcPts val="600"/>
              </a:spcBef>
            </a:pPr>
            <a:endParaRPr lang="en-GB" sz="2000" b="0" dirty="0" smtClean="0">
              <a:latin typeface="Ebrima" panose="02000000000000000000" pitchFamily="2" charset="0"/>
              <a:ea typeface="Ebrima" panose="02000000000000000000" pitchFamily="2" charset="0"/>
              <a:cs typeface="Ebrima" panose="02000000000000000000" pitchFamily="2" charset="0"/>
            </a:endParaRPr>
          </a:p>
          <a:p>
            <a:pPr lvl="2" indent="0">
              <a:spcBef>
                <a:spcPts val="600"/>
              </a:spcBef>
            </a:pPr>
            <a:endParaRPr lang="en-GB" sz="2000" b="0" dirty="0" smtClean="0">
              <a:latin typeface="Ebrima" panose="02000000000000000000" pitchFamily="2" charset="0"/>
              <a:ea typeface="Ebrima" panose="02000000000000000000" pitchFamily="2" charset="0"/>
              <a:cs typeface="Ebrima" panose="02000000000000000000" pitchFamily="2" charset="0"/>
            </a:endParaRPr>
          </a:p>
          <a:p>
            <a:pPr lvl="2" indent="0">
              <a:spcBef>
                <a:spcPts val="600"/>
              </a:spcBef>
            </a:pPr>
            <a:endParaRPr lang="en-GB" sz="2000" b="0" dirty="0">
              <a:latin typeface="Ebrima" panose="02000000000000000000" pitchFamily="2" charset="0"/>
              <a:ea typeface="Ebrima" panose="02000000000000000000" pitchFamily="2" charset="0"/>
              <a:cs typeface="Ebrima" panose="02000000000000000000" pitchFamily="2" charset="0"/>
            </a:endParaRPr>
          </a:p>
          <a:p>
            <a:pPr lvl="2" indent="0">
              <a:spcBef>
                <a:spcPts val="600"/>
              </a:spcBef>
            </a:pPr>
            <a:endParaRPr lang="en-GB" sz="2400" b="0" dirty="0">
              <a:latin typeface="Ebrima" panose="02000000000000000000" pitchFamily="2" charset="0"/>
              <a:ea typeface="Ebrima" panose="02000000000000000000" pitchFamily="2" charset="0"/>
              <a:cs typeface="Ebrima" panose="02000000000000000000" pitchFamily="2" charset="0"/>
            </a:endParaRPr>
          </a:p>
        </p:txBody>
      </p:sp>
      <p:sp>
        <p:nvSpPr>
          <p:cNvPr id="4" name="Text Placeholder 6"/>
          <p:cNvSpPr txBox="1">
            <a:spLocks/>
          </p:cNvSpPr>
          <p:nvPr/>
        </p:nvSpPr>
        <p:spPr>
          <a:xfrm>
            <a:off x="216164" y="6912024"/>
            <a:ext cx="9952287" cy="433058"/>
          </a:xfrm>
          <a:prstGeom prst="rect">
            <a:avLst/>
          </a:prstGeom>
        </p:spPr>
        <p:txBody>
          <a:bodyPr>
            <a:noAutofit/>
          </a:bodyPr>
          <a:lst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a:lstStyle>
          <a:p>
            <a:pPr marL="0" indent="0">
              <a:buFont typeface="Wingdings" pitchFamily="2" charset="2"/>
              <a:buNone/>
            </a:pPr>
            <a:r>
              <a:rPr lang="en-GB" sz="1200" b="0" kern="0" dirty="0" smtClean="0">
                <a:solidFill>
                  <a:schemeClr val="bg1"/>
                </a:solidFill>
              </a:rPr>
              <a:t>Sources: WHO, 2014; Kumar et al, 2017; </a:t>
            </a:r>
            <a:r>
              <a:rPr lang="en-GB" sz="1200" b="0" kern="0" dirty="0" err="1" smtClean="0">
                <a:solidFill>
                  <a:schemeClr val="bg1"/>
                </a:solidFill>
              </a:rPr>
              <a:t>Croxford</a:t>
            </a:r>
            <a:r>
              <a:rPr lang="en-GB" sz="1200" b="0" kern="0" dirty="0" smtClean="0">
                <a:solidFill>
                  <a:schemeClr val="bg1"/>
                </a:solidFill>
              </a:rPr>
              <a:t> et al, 2017; Chandler and Lalonde, 2008</a:t>
            </a:r>
            <a:endParaRPr lang="en-US" sz="1200" b="0" kern="0" dirty="0">
              <a:solidFill>
                <a:schemeClr val="bg1"/>
              </a:solidFill>
            </a:endParaRPr>
          </a:p>
        </p:txBody>
      </p:sp>
    </p:spTree>
    <p:extLst>
      <p:ext uri="{BB962C8B-B14F-4D97-AF65-F5344CB8AC3E}">
        <p14:creationId xmlns:p14="http://schemas.microsoft.com/office/powerpoint/2010/main" val="123941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39" y="-14505"/>
            <a:ext cx="10693399" cy="968553"/>
          </a:xfrm>
          <a:prstGeom prst="rect">
            <a:avLst/>
          </a:prstGeom>
          <a:solidFill>
            <a:srgbClr val="1E7FB8"/>
          </a:solidFill>
          <a:ln>
            <a:noFill/>
          </a:ln>
          <a:extLst/>
        </p:spPr>
        <p:txBody>
          <a:bodyPr wrap="square" lIns="90496" tIns="45253" rIns="90496" bIns="45253">
            <a:spAutoFit/>
          </a:bodyPr>
          <a:lstStyle/>
          <a:p>
            <a:pPr algn="ctr">
              <a:spcBef>
                <a:spcPts val="600"/>
              </a:spcBef>
              <a:spcAft>
                <a:spcPts val="600"/>
              </a:spcAft>
            </a:pPr>
            <a:endParaRPr lang="en-US" sz="1000" dirty="0" smtClean="0">
              <a:solidFill>
                <a:srgbClr val="FFFFFF"/>
              </a:solidFill>
            </a:endParaRPr>
          </a:p>
          <a:p>
            <a:pPr algn="ctr">
              <a:spcBef>
                <a:spcPts val="600"/>
              </a:spcBef>
              <a:spcAft>
                <a:spcPts val="600"/>
              </a:spcAft>
            </a:pPr>
            <a:r>
              <a:rPr lang="en-US"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Suicide and indigenous peoples</a:t>
            </a:r>
            <a:endParaRPr lang="en-US" sz="1000" dirty="0">
              <a:solidFill>
                <a:srgbClr val="FFFFFF"/>
              </a:solidFill>
            </a:endParaRPr>
          </a:p>
        </p:txBody>
      </p:sp>
      <p:sp>
        <p:nvSpPr>
          <p:cNvPr id="6" name="Text Placeholder 6"/>
          <p:cNvSpPr txBox="1">
            <a:spLocks/>
          </p:cNvSpPr>
          <p:nvPr/>
        </p:nvSpPr>
        <p:spPr>
          <a:xfrm>
            <a:off x="216164" y="6912024"/>
            <a:ext cx="6130848" cy="433058"/>
          </a:xfrm>
          <a:prstGeom prst="rect">
            <a:avLst/>
          </a:prstGeom>
        </p:spPr>
        <p:txBody>
          <a:bodyPr>
            <a:noAutofit/>
          </a:bodyPr>
          <a:lstStyle>
            <a:lvl1pPr marL="384937" indent="-384937" algn="l" defTabSz="103069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8127" indent="-317356" algn="l" defTabSz="103069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7211" indent="-303238"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7567" indent="-254534" algn="l" defTabSz="103069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3647" indent="-161838" algn="r" defTabSz="1030694" rtl="1" eaLnBrk="0" fontAlgn="base" hangingPunct="0">
              <a:spcBef>
                <a:spcPct val="20000"/>
              </a:spcBef>
              <a:spcAft>
                <a:spcPct val="0"/>
              </a:spcAft>
              <a:buChar char="»"/>
              <a:defRPr sz="2300">
                <a:solidFill>
                  <a:srgbClr val="000066"/>
                </a:solidFill>
                <a:latin typeface="+mn-lt"/>
                <a:cs typeface="+mn-cs"/>
              </a:defRPr>
            </a:lvl5pPr>
            <a:lvl6pPr marL="2696770" indent="-163347" algn="r" defTabSz="1031903" rtl="1" fontAlgn="base">
              <a:spcBef>
                <a:spcPct val="20000"/>
              </a:spcBef>
              <a:spcAft>
                <a:spcPct val="0"/>
              </a:spcAft>
              <a:buChar char="»"/>
              <a:defRPr sz="2300">
                <a:solidFill>
                  <a:srgbClr val="000066"/>
                </a:solidFill>
                <a:latin typeface="+mn-lt"/>
                <a:cs typeface="+mn-cs"/>
              </a:defRPr>
            </a:lvl6pPr>
            <a:lvl7pPr marL="3149107" indent="-163347" algn="r" defTabSz="1031903" rtl="1" fontAlgn="base">
              <a:spcBef>
                <a:spcPct val="20000"/>
              </a:spcBef>
              <a:spcAft>
                <a:spcPct val="0"/>
              </a:spcAft>
              <a:buChar char="»"/>
              <a:defRPr sz="2300">
                <a:solidFill>
                  <a:srgbClr val="000066"/>
                </a:solidFill>
                <a:latin typeface="+mn-lt"/>
                <a:cs typeface="+mn-cs"/>
              </a:defRPr>
            </a:lvl7pPr>
            <a:lvl8pPr marL="3601447" indent="-163347" algn="r" defTabSz="1031903" rtl="1" fontAlgn="base">
              <a:spcBef>
                <a:spcPct val="20000"/>
              </a:spcBef>
              <a:spcAft>
                <a:spcPct val="0"/>
              </a:spcAft>
              <a:buChar char="»"/>
              <a:defRPr sz="2300">
                <a:solidFill>
                  <a:srgbClr val="000066"/>
                </a:solidFill>
                <a:latin typeface="+mn-lt"/>
                <a:cs typeface="+mn-cs"/>
              </a:defRPr>
            </a:lvl8pPr>
            <a:lvl9pPr marL="4053792" indent="-163347" algn="r" defTabSz="1031903" rtl="1" fontAlgn="base">
              <a:spcBef>
                <a:spcPct val="20000"/>
              </a:spcBef>
              <a:spcAft>
                <a:spcPct val="0"/>
              </a:spcAft>
              <a:buChar char="»"/>
              <a:defRPr sz="2300">
                <a:solidFill>
                  <a:srgbClr val="000066"/>
                </a:solidFill>
                <a:latin typeface="+mn-lt"/>
                <a:cs typeface="+mn-cs"/>
              </a:defRPr>
            </a:lvl9pPr>
          </a:lstStyle>
          <a:p>
            <a:pPr marL="0" indent="0">
              <a:buNone/>
            </a:pPr>
            <a:r>
              <a:rPr lang="en-GB" sz="1200" b="0" kern="0" dirty="0" smtClean="0">
                <a:solidFill>
                  <a:schemeClr val="bg1"/>
                </a:solidFill>
              </a:rPr>
              <a:t>Sources: Armstrong et al, 2017; </a:t>
            </a:r>
            <a:r>
              <a:rPr lang="en-US" sz="1200" b="0" dirty="0" smtClean="0">
                <a:solidFill>
                  <a:schemeClr val="bg1"/>
                </a:solidFill>
              </a:rPr>
              <a:t>Webster, 2016; </a:t>
            </a:r>
            <a:r>
              <a:rPr lang="en-US" sz="1200" b="0" dirty="0" err="1" smtClean="0">
                <a:solidFill>
                  <a:schemeClr val="bg1"/>
                </a:solidFill>
              </a:rPr>
              <a:t>Skerret</a:t>
            </a:r>
            <a:r>
              <a:rPr lang="en-US" sz="1200" b="0" dirty="0">
                <a:solidFill>
                  <a:schemeClr val="bg1"/>
                </a:solidFill>
              </a:rPr>
              <a:t> </a:t>
            </a:r>
            <a:r>
              <a:rPr lang="en-US" sz="1200" b="0" dirty="0" smtClean="0">
                <a:solidFill>
                  <a:schemeClr val="bg1"/>
                </a:solidFill>
              </a:rPr>
              <a:t>et al</a:t>
            </a:r>
            <a:r>
              <a:rPr lang="en-US" sz="1200" b="0" dirty="0">
                <a:solidFill>
                  <a:schemeClr val="bg1"/>
                </a:solidFill>
              </a:rPr>
              <a:t>, </a:t>
            </a:r>
            <a:r>
              <a:rPr lang="en-US" sz="1200" b="0" dirty="0" smtClean="0">
                <a:solidFill>
                  <a:schemeClr val="bg1"/>
                </a:solidFill>
              </a:rPr>
              <a:t>2017; WHO Website, n/a; </a:t>
            </a:r>
            <a:r>
              <a:rPr lang="en-US" sz="1200" b="0" dirty="0">
                <a:solidFill>
                  <a:schemeClr val="bg1"/>
                </a:solidFill>
              </a:rPr>
              <a:t>WHO Preventing suicide</a:t>
            </a:r>
            <a:r>
              <a:rPr lang="en-US" sz="1200" b="0" dirty="0" smtClean="0">
                <a:solidFill>
                  <a:schemeClr val="bg1"/>
                </a:solidFill>
              </a:rPr>
              <a:t>.; </a:t>
            </a:r>
            <a:r>
              <a:rPr lang="en-US" sz="1200" b="0" dirty="0">
                <a:solidFill>
                  <a:schemeClr val="bg1"/>
                </a:solidFill>
              </a:rPr>
              <a:t>2014</a:t>
            </a:r>
            <a:endParaRPr lang="en-US" sz="1200" b="0" kern="0" dirty="0">
              <a:solidFill>
                <a:schemeClr val="bg1"/>
              </a:solidFill>
            </a:endParaRPr>
          </a:p>
        </p:txBody>
      </p:sp>
      <p:sp>
        <p:nvSpPr>
          <p:cNvPr id="2" name="TextBox 1"/>
          <p:cNvSpPr txBox="1"/>
          <p:nvPr/>
        </p:nvSpPr>
        <p:spPr>
          <a:xfrm>
            <a:off x="216164" y="1226370"/>
            <a:ext cx="4654424" cy="5078313"/>
          </a:xfrm>
          <a:prstGeom prst="rect">
            <a:avLst/>
          </a:prstGeom>
          <a:noFill/>
        </p:spPr>
        <p:txBody>
          <a:bodyPr wrap="square" rtlCol="0">
            <a:spAutoFit/>
          </a:bodyPr>
          <a:lstStyle/>
          <a:p>
            <a:r>
              <a:rPr lang="en-GB" sz="1800" b="0" dirty="0" smtClean="0">
                <a:latin typeface="Ebrima" panose="02000000000000000000" pitchFamily="2" charset="0"/>
                <a:ea typeface="Ebrima" panose="02000000000000000000" pitchFamily="2" charset="0"/>
                <a:cs typeface="Ebrima" panose="02000000000000000000" pitchFamily="2" charset="0"/>
              </a:rPr>
              <a:t>Insufficient data  </a:t>
            </a:r>
            <a:r>
              <a:rPr lang="en-GB" sz="1800" b="0" dirty="0" smtClean="0">
                <a:latin typeface="Ebrima" panose="02000000000000000000" pitchFamily="2" charset="0"/>
                <a:ea typeface="Ebrima" panose="02000000000000000000" pitchFamily="2" charset="0"/>
                <a:cs typeface="Ebrima" panose="02000000000000000000" pitchFamily="2" charset="0"/>
              </a:rPr>
              <a:t>- </a:t>
            </a:r>
            <a:r>
              <a:rPr lang="en-GB" sz="1800" b="0" dirty="0" smtClean="0">
                <a:latin typeface="Ebrima" panose="02000000000000000000" pitchFamily="2" charset="0"/>
                <a:ea typeface="Ebrima" panose="02000000000000000000" pitchFamily="2" charset="0"/>
                <a:cs typeface="Ebrima" panose="02000000000000000000" pitchFamily="2" charset="0"/>
              </a:rPr>
              <a:t> consistently </a:t>
            </a:r>
            <a:r>
              <a:rPr lang="en-GB" sz="1800" b="0" dirty="0" smtClean="0">
                <a:latin typeface="Ebrima" panose="02000000000000000000" pitchFamily="2" charset="0"/>
                <a:ea typeface="Ebrima" panose="02000000000000000000" pitchFamily="2" charset="0"/>
                <a:cs typeface="Ebrima" panose="02000000000000000000" pitchFamily="2" charset="0"/>
              </a:rPr>
              <a:t>higher rates than in non-indigenous communities</a:t>
            </a:r>
          </a:p>
          <a:p>
            <a:endParaRPr lang="en-GB" sz="1800" b="0" dirty="0" smtClean="0">
              <a:latin typeface="Ebrima" panose="02000000000000000000" pitchFamily="2" charset="0"/>
              <a:ea typeface="Ebrima" panose="02000000000000000000" pitchFamily="2" charset="0"/>
              <a:cs typeface="Ebrima" panose="02000000000000000000" pitchFamily="2" charset="0"/>
            </a:endParaRPr>
          </a:p>
          <a:p>
            <a:r>
              <a:rPr lang="en-GB" sz="1800" b="0" dirty="0">
                <a:latin typeface="Ebrima" panose="02000000000000000000" pitchFamily="2" charset="0"/>
                <a:ea typeface="Ebrima" panose="02000000000000000000" pitchFamily="2" charset="0"/>
                <a:cs typeface="Ebrima" panose="02000000000000000000" pitchFamily="2" charset="0"/>
              </a:rPr>
              <a:t>Prevalence of suicidal thoughts and attempts </a:t>
            </a:r>
            <a:r>
              <a:rPr lang="en-GB" sz="1800" b="0" dirty="0" smtClean="0">
                <a:latin typeface="Ebrima" panose="02000000000000000000" pitchFamily="2" charset="0"/>
                <a:ea typeface="Ebrima" panose="02000000000000000000" pitchFamily="2" charset="0"/>
                <a:cs typeface="Ebrima" panose="02000000000000000000" pitchFamily="2" charset="0"/>
              </a:rPr>
              <a:t>may increase </a:t>
            </a:r>
            <a:r>
              <a:rPr lang="en-GB" sz="1800" b="0" dirty="0">
                <a:latin typeface="Ebrima" panose="02000000000000000000" pitchFamily="2" charset="0"/>
                <a:ea typeface="Ebrima" panose="02000000000000000000" pitchFamily="2" charset="0"/>
                <a:cs typeface="Ebrima" panose="02000000000000000000" pitchFamily="2" charset="0"/>
              </a:rPr>
              <a:t>with age when compared to non-indigenous communities</a:t>
            </a:r>
            <a:endParaRPr lang="en-GB" sz="1800" b="0" dirty="0" smtClean="0">
              <a:latin typeface="Ebrima" panose="02000000000000000000" pitchFamily="2" charset="0"/>
              <a:ea typeface="Ebrima" panose="02000000000000000000" pitchFamily="2" charset="0"/>
              <a:cs typeface="Ebrima" panose="02000000000000000000" pitchFamily="2" charset="0"/>
            </a:endParaRPr>
          </a:p>
          <a:p>
            <a:endParaRPr lang="en-GB" sz="1800" b="0" dirty="0">
              <a:latin typeface="Ebrima" panose="02000000000000000000" pitchFamily="2" charset="0"/>
              <a:ea typeface="Ebrima" panose="02000000000000000000" pitchFamily="2" charset="0"/>
              <a:cs typeface="Ebrima" panose="02000000000000000000" pitchFamily="2" charset="0"/>
            </a:endParaRPr>
          </a:p>
          <a:p>
            <a:r>
              <a:rPr lang="en-GB" sz="1800" b="0" dirty="0" smtClean="0">
                <a:latin typeface="Ebrima" panose="02000000000000000000" pitchFamily="2" charset="0"/>
                <a:ea typeface="Ebrima" panose="02000000000000000000" pitchFamily="2" charset="0"/>
                <a:cs typeface="Ebrima" panose="02000000000000000000" pitchFamily="2" charset="0"/>
              </a:rPr>
              <a:t>Youth suicide rates often highest: 40 times higher reported in Canada, 12 times higher reported in Aboriginal and Torres Strait Islander youth </a:t>
            </a:r>
            <a:r>
              <a:rPr lang="en-US" sz="1800" b="0" dirty="0">
                <a:latin typeface="Ebrima" panose="02000000000000000000" pitchFamily="2" charset="0"/>
                <a:ea typeface="Ebrima" panose="02000000000000000000" pitchFamily="2" charset="0"/>
                <a:cs typeface="Ebrima" panose="02000000000000000000" pitchFamily="2" charset="0"/>
              </a:rPr>
              <a:t>when compared to non-indigenous communities</a:t>
            </a:r>
          </a:p>
          <a:p>
            <a:endParaRPr lang="en-GB" sz="1800" b="0" dirty="0">
              <a:latin typeface="Ebrima" panose="02000000000000000000" pitchFamily="2" charset="0"/>
              <a:ea typeface="Ebrima" panose="02000000000000000000" pitchFamily="2" charset="0"/>
              <a:cs typeface="Ebrima" panose="02000000000000000000" pitchFamily="2" charset="0"/>
            </a:endParaRPr>
          </a:p>
          <a:p>
            <a:r>
              <a:rPr lang="en-GB" sz="1800" b="0" dirty="0" smtClean="0">
                <a:latin typeface="Ebrima" panose="02000000000000000000" pitchFamily="2" charset="0"/>
                <a:ea typeface="Ebrima" panose="02000000000000000000" pitchFamily="2" charset="0"/>
                <a:cs typeface="Ebrima" panose="02000000000000000000" pitchFamily="2" charset="0"/>
              </a:rPr>
              <a:t>“Shockingly deficient local health care” a factor in suicide rates six times higher in Canada’s Inuit regions (Webster, 2016)</a:t>
            </a:r>
          </a:p>
          <a:p>
            <a:endParaRPr lang="en-GB" sz="1800" b="0" dirty="0">
              <a:latin typeface="Ebrima" panose="02000000000000000000" pitchFamily="2" charset="0"/>
              <a:ea typeface="Ebrima" panose="02000000000000000000" pitchFamily="2" charset="0"/>
              <a:cs typeface="Ebrima" panose="02000000000000000000" pitchFamily="2" charset="0"/>
            </a:endParaRPr>
          </a:p>
          <a:p>
            <a:r>
              <a:rPr lang="en-GB" sz="1800" b="0" dirty="0" smtClean="0">
                <a:latin typeface="Ebrima" panose="02000000000000000000" pitchFamily="2" charset="0"/>
                <a:ea typeface="Ebrima" panose="02000000000000000000" pitchFamily="2" charset="0"/>
                <a:cs typeface="Ebrima" panose="02000000000000000000" pitchFamily="2" charset="0"/>
              </a:rPr>
              <a:t>Interventions applied are often ineffective</a:t>
            </a:r>
            <a:endParaRPr lang="en-US" sz="1800" b="0" dirty="0">
              <a:latin typeface="Ebrima" panose="02000000000000000000" pitchFamily="2" charset="0"/>
              <a:ea typeface="Ebrima" panose="02000000000000000000" pitchFamily="2" charset="0"/>
              <a:cs typeface="Ebrima" panose="02000000000000000000"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335" y="1085848"/>
            <a:ext cx="5584825"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05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0" y="2"/>
            <a:ext cx="10693399" cy="814778"/>
          </a:xfrm>
          <a:prstGeom prst="rect">
            <a:avLst/>
          </a:prstGeom>
          <a:solidFill>
            <a:srgbClr val="1E7FB8"/>
          </a:solidFill>
          <a:ln>
            <a:noFill/>
          </a:ln>
          <a:extLst/>
        </p:spPr>
        <p:txBody>
          <a:bodyPr wrap="square" lIns="90608" tIns="45309" rIns="90608" bIns="45309">
            <a:spAutoFit/>
          </a:bodyPr>
          <a:lstStyle/>
          <a:p>
            <a:pPr algn="ctr"/>
            <a:endParaRPr lang="fr-CH"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fr-CH" sz="3700" dirty="0" err="1" smtClean="0">
                <a:solidFill>
                  <a:srgbClr val="FFFFFF"/>
                </a:solidFill>
                <a:latin typeface="Ebrima" panose="02000000000000000000" pitchFamily="2" charset="0"/>
                <a:ea typeface="Ebrima" panose="02000000000000000000" pitchFamily="2" charset="0"/>
                <a:cs typeface="Ebrima" panose="02000000000000000000" pitchFamily="2" charset="0"/>
              </a:rPr>
              <a:t>Complexity</a:t>
            </a:r>
            <a:r>
              <a:rPr lang="fr-CH" sz="3700" dirty="0">
                <a:solidFill>
                  <a:srgbClr val="FFFFFF"/>
                </a:solidFill>
                <a:latin typeface="Ebrima" panose="02000000000000000000" pitchFamily="2" charset="0"/>
                <a:ea typeface="Ebrima" panose="02000000000000000000" pitchFamily="2" charset="0"/>
                <a:cs typeface="Ebrima" panose="02000000000000000000" pitchFamily="2" charset="0"/>
              </a:rPr>
              <a:t> </a:t>
            </a:r>
            <a:r>
              <a:rPr lang="fr-CH"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and  suicide</a:t>
            </a:r>
            <a:endParaRPr lang="en-GB" sz="10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387274" y="1209243"/>
            <a:ext cx="10133705" cy="5939960"/>
          </a:xfrm>
          <a:prstGeom prst="rect">
            <a:avLst/>
          </a:prstGeom>
        </p:spPr>
        <p:txBody>
          <a:bodyPr wrap="square" lIns="91312" tIns="45657" rIns="91312" bIns="45657">
            <a:spAutoFit/>
          </a:bodyPr>
          <a:lstStyle/>
          <a:p>
            <a:pPr marL="457200" indent="-457200">
              <a:spcBef>
                <a:spcPts val="600"/>
              </a:spcBef>
              <a:buFont typeface="Arial" panose="020B0604020202020204" pitchFamily="34" charset="0"/>
              <a:buChar char="•"/>
            </a:pPr>
            <a:r>
              <a:rPr lang="en-US" sz="2400" b="0" dirty="0" smtClean="0">
                <a:latin typeface="Ebrima" panose="02000000000000000000" pitchFamily="2" charset="0"/>
                <a:ea typeface="Ebrima" panose="02000000000000000000" pitchFamily="2" charset="0"/>
                <a:cs typeface="Ebrima" panose="02000000000000000000" pitchFamily="2" charset="0"/>
              </a:rPr>
              <a:t>Complexity = </a:t>
            </a:r>
            <a:r>
              <a:rPr lang="en-US" sz="2400" dirty="0" smtClean="0">
                <a:latin typeface="Ebrima" panose="02000000000000000000" pitchFamily="2" charset="0"/>
                <a:ea typeface="Ebrima" panose="02000000000000000000" pitchFamily="2" charset="0"/>
                <a:cs typeface="Ebrima" panose="02000000000000000000" pitchFamily="2" charset="0"/>
              </a:rPr>
              <a:t>no single approach </a:t>
            </a:r>
            <a:r>
              <a:rPr lang="en-US" sz="2400" b="0" dirty="0" smtClean="0">
                <a:latin typeface="Ebrima" panose="02000000000000000000" pitchFamily="2" charset="0"/>
                <a:ea typeface="Ebrima" panose="02000000000000000000" pitchFamily="2" charset="0"/>
                <a:cs typeface="Ebrima" panose="02000000000000000000" pitchFamily="2" charset="0"/>
              </a:rPr>
              <a:t>can achieve impact </a:t>
            </a:r>
            <a:endParaRPr lang="en-US" sz="2400" b="0" dirty="0" smtClean="0">
              <a:latin typeface="Ebrima" panose="02000000000000000000" pitchFamily="2" charset="0"/>
              <a:ea typeface="Ebrima" panose="02000000000000000000" pitchFamily="2" charset="0"/>
              <a:cs typeface="Ebrima" panose="02000000000000000000" pitchFamily="2" charset="0"/>
            </a:endParaRPr>
          </a:p>
          <a:p>
            <a:pPr marL="457200" indent="-457200">
              <a:spcBef>
                <a:spcPts val="600"/>
              </a:spcBef>
              <a:buFont typeface="Arial" panose="020B0604020202020204" pitchFamily="34" charset="0"/>
              <a:buChar char="•"/>
            </a:pPr>
            <a:r>
              <a:rPr lang="en-GB" sz="2400" b="0" dirty="0" smtClean="0">
                <a:latin typeface="Ebrima" panose="02000000000000000000" pitchFamily="2" charset="0"/>
                <a:ea typeface="Ebrima" panose="02000000000000000000" pitchFamily="2" charset="0"/>
                <a:cs typeface="Ebrima" panose="02000000000000000000" pitchFamily="2" charset="0"/>
              </a:rPr>
              <a:t>Suicide recognized as a </a:t>
            </a:r>
            <a:r>
              <a:rPr lang="en-GB" sz="2400" dirty="0" smtClean="0">
                <a:latin typeface="Ebrima" panose="02000000000000000000" pitchFamily="2" charset="0"/>
                <a:ea typeface="Ebrima" panose="02000000000000000000" pitchFamily="2" charset="0"/>
                <a:cs typeface="Ebrima" panose="02000000000000000000" pitchFamily="2" charset="0"/>
              </a:rPr>
              <a:t>global public health priority </a:t>
            </a:r>
            <a:r>
              <a:rPr lang="en-GB" sz="2400" b="0" dirty="0" smtClean="0">
                <a:latin typeface="Ebrima" panose="02000000000000000000" pitchFamily="2" charset="0"/>
                <a:ea typeface="Ebrima" panose="02000000000000000000" pitchFamily="2" charset="0"/>
                <a:cs typeface="Ebrima" panose="02000000000000000000" pitchFamily="2" charset="0"/>
              </a:rPr>
              <a:t>in 2014 </a:t>
            </a:r>
          </a:p>
          <a:p>
            <a:pPr marL="457200" indent="-457200">
              <a:spcBef>
                <a:spcPts val="600"/>
              </a:spcBef>
              <a:buFont typeface="Arial" panose="020B0604020202020204" pitchFamily="34" charset="0"/>
              <a:buChar char="•"/>
            </a:pPr>
            <a:r>
              <a:rPr lang="en-US" sz="2400" b="0" dirty="0" smtClean="0">
                <a:latin typeface="Ebrima" panose="02000000000000000000" pitchFamily="2" charset="0"/>
                <a:ea typeface="Ebrima" panose="02000000000000000000" pitchFamily="2" charset="0"/>
                <a:cs typeface="Ebrima" panose="02000000000000000000" pitchFamily="2" charset="0"/>
              </a:rPr>
              <a:t>Suicide </a:t>
            </a:r>
            <a:r>
              <a:rPr lang="en-US" sz="2400" b="0" dirty="0">
                <a:latin typeface="Ebrima" panose="02000000000000000000" pitchFamily="2" charset="0"/>
                <a:ea typeface="Ebrima" panose="02000000000000000000" pitchFamily="2" charset="0"/>
                <a:cs typeface="Ebrima" panose="02000000000000000000" pitchFamily="2" charset="0"/>
              </a:rPr>
              <a:t>prevention efforts require coordination and collaboration among </a:t>
            </a:r>
            <a:r>
              <a:rPr lang="en-US" sz="2400" dirty="0">
                <a:latin typeface="Ebrima" panose="02000000000000000000" pitchFamily="2" charset="0"/>
                <a:ea typeface="Ebrima" panose="02000000000000000000" pitchFamily="2" charset="0"/>
                <a:cs typeface="Ebrima" panose="02000000000000000000" pitchFamily="2" charset="0"/>
              </a:rPr>
              <a:t>multiple </a:t>
            </a:r>
            <a:r>
              <a:rPr lang="en-US" sz="2400" dirty="0" smtClean="0">
                <a:latin typeface="Ebrima" panose="02000000000000000000" pitchFamily="2" charset="0"/>
                <a:ea typeface="Ebrima" panose="02000000000000000000" pitchFamily="2" charset="0"/>
                <a:cs typeface="Ebrima" panose="02000000000000000000" pitchFamily="2" charset="0"/>
              </a:rPr>
              <a:t>sectors </a:t>
            </a:r>
            <a:r>
              <a:rPr lang="en-US" sz="2000" b="0" dirty="0" smtClean="0">
                <a:latin typeface="Ebrima" panose="02000000000000000000" pitchFamily="2" charset="0"/>
                <a:ea typeface="Ebrima" panose="02000000000000000000" pitchFamily="2" charset="0"/>
                <a:cs typeface="Ebrima" panose="02000000000000000000" pitchFamily="2" charset="0"/>
              </a:rPr>
              <a:t>including: health sector, education</a:t>
            </a:r>
            <a:r>
              <a:rPr lang="en-US" sz="2000" b="0" dirty="0">
                <a:latin typeface="Ebrima" panose="02000000000000000000" pitchFamily="2" charset="0"/>
                <a:ea typeface="Ebrima" panose="02000000000000000000" pitchFamily="2" charset="0"/>
                <a:cs typeface="Ebrima" panose="02000000000000000000" pitchFamily="2" charset="0"/>
              </a:rPr>
              <a:t>, </a:t>
            </a:r>
            <a:r>
              <a:rPr lang="en-US" sz="2000" b="0" dirty="0" err="1">
                <a:latin typeface="Ebrima" panose="02000000000000000000" pitchFamily="2" charset="0"/>
                <a:ea typeface="Ebrima" panose="02000000000000000000" pitchFamily="2" charset="0"/>
                <a:cs typeface="Ebrima" panose="02000000000000000000" pitchFamily="2" charset="0"/>
              </a:rPr>
              <a:t>labour</a:t>
            </a:r>
            <a:r>
              <a:rPr lang="en-US" sz="2000" b="0" dirty="0">
                <a:latin typeface="Ebrima" panose="02000000000000000000" pitchFamily="2" charset="0"/>
                <a:ea typeface="Ebrima" panose="02000000000000000000" pitchFamily="2" charset="0"/>
                <a:cs typeface="Ebrima" panose="02000000000000000000" pitchFamily="2" charset="0"/>
              </a:rPr>
              <a:t>, agriculture, business, justice, law, defense, </a:t>
            </a:r>
            <a:r>
              <a:rPr lang="en-US" sz="2000" b="0" dirty="0" smtClean="0">
                <a:latin typeface="Ebrima" panose="02000000000000000000" pitchFamily="2" charset="0"/>
                <a:ea typeface="Ebrima" panose="02000000000000000000" pitchFamily="2" charset="0"/>
                <a:cs typeface="Ebrima" panose="02000000000000000000" pitchFamily="2" charset="0"/>
              </a:rPr>
              <a:t>politics </a:t>
            </a:r>
            <a:r>
              <a:rPr lang="en-US" sz="2000" b="0" dirty="0">
                <a:latin typeface="Ebrima" panose="02000000000000000000" pitchFamily="2" charset="0"/>
                <a:ea typeface="Ebrima" panose="02000000000000000000" pitchFamily="2" charset="0"/>
                <a:cs typeface="Ebrima" panose="02000000000000000000" pitchFamily="2" charset="0"/>
              </a:rPr>
              <a:t>and the </a:t>
            </a:r>
            <a:r>
              <a:rPr lang="en-US" sz="2000" b="0" dirty="0" smtClean="0">
                <a:latin typeface="Ebrima" panose="02000000000000000000" pitchFamily="2" charset="0"/>
                <a:ea typeface="Ebrima" panose="02000000000000000000" pitchFamily="2" charset="0"/>
                <a:cs typeface="Ebrima" panose="02000000000000000000" pitchFamily="2" charset="0"/>
              </a:rPr>
              <a:t>media </a:t>
            </a:r>
          </a:p>
          <a:p>
            <a:pPr marL="457200" indent="-457200">
              <a:spcBef>
                <a:spcPts val="600"/>
              </a:spcBef>
              <a:buFont typeface="Arial" panose="020B0604020202020204" pitchFamily="34" charset="0"/>
              <a:buChar char="•"/>
            </a:pPr>
            <a:r>
              <a:rPr lang="en-US" sz="2400" b="0" dirty="0" smtClean="0">
                <a:latin typeface="Ebrima" panose="02000000000000000000" pitchFamily="2" charset="0"/>
                <a:ea typeface="Ebrima" panose="02000000000000000000" pitchFamily="2" charset="0"/>
                <a:cs typeface="Ebrima" panose="02000000000000000000" pitchFamily="2" charset="0"/>
              </a:rPr>
              <a:t>Raising </a:t>
            </a:r>
            <a:r>
              <a:rPr lang="en-US" sz="2400" dirty="0">
                <a:latin typeface="Ebrima" panose="02000000000000000000" pitchFamily="2" charset="0"/>
                <a:ea typeface="Ebrima" panose="02000000000000000000" pitchFamily="2" charset="0"/>
                <a:cs typeface="Ebrima" panose="02000000000000000000" pitchFamily="2" charset="0"/>
              </a:rPr>
              <a:t>community</a:t>
            </a:r>
            <a:r>
              <a:rPr lang="en-US" sz="2400" b="0" dirty="0">
                <a:latin typeface="Ebrima" panose="02000000000000000000" pitchFamily="2" charset="0"/>
                <a:ea typeface="Ebrima" panose="02000000000000000000" pitchFamily="2" charset="0"/>
                <a:cs typeface="Ebrima" panose="02000000000000000000" pitchFamily="2" charset="0"/>
              </a:rPr>
              <a:t> awareness and breaking down </a:t>
            </a:r>
            <a:r>
              <a:rPr lang="en-US" sz="2400" b="0" dirty="0" smtClean="0">
                <a:latin typeface="Ebrima" panose="02000000000000000000" pitchFamily="2" charset="0"/>
                <a:ea typeface="Ebrima" panose="02000000000000000000" pitchFamily="2" charset="0"/>
                <a:cs typeface="Ebrima" panose="02000000000000000000" pitchFamily="2" charset="0"/>
              </a:rPr>
              <a:t>stigma and the taboos that prevent discussion</a:t>
            </a:r>
          </a:p>
          <a:p>
            <a:pPr marL="457200" indent="-457200">
              <a:spcBef>
                <a:spcPts val="600"/>
              </a:spcBef>
              <a:buFont typeface="Arial" panose="020B0604020202020204" pitchFamily="34" charset="0"/>
              <a:buChar char="•"/>
            </a:pPr>
            <a:r>
              <a:rPr lang="en-US" sz="2400" dirty="0">
                <a:latin typeface="Ebrima" panose="02000000000000000000" pitchFamily="2" charset="0"/>
                <a:ea typeface="Ebrima" panose="02000000000000000000" pitchFamily="2" charset="0"/>
                <a:cs typeface="Ebrima" panose="02000000000000000000" pitchFamily="2" charset="0"/>
              </a:rPr>
              <a:t>Culture </a:t>
            </a:r>
            <a:r>
              <a:rPr lang="en-US" sz="2400" b="0" dirty="0">
                <a:latin typeface="Ebrima" panose="02000000000000000000" pitchFamily="2" charset="0"/>
                <a:ea typeface="Ebrima" panose="02000000000000000000" pitchFamily="2" charset="0"/>
                <a:cs typeface="Ebrima" panose="02000000000000000000" pitchFamily="2" charset="0"/>
              </a:rPr>
              <a:t>can contribute to multi-causality but can also protect</a:t>
            </a:r>
          </a:p>
          <a:p>
            <a:pPr lvl="1" indent="0">
              <a:spcBef>
                <a:spcPts val="600"/>
              </a:spcBef>
            </a:pPr>
            <a:r>
              <a:rPr lang="en-US" sz="2000" b="0" dirty="0">
                <a:latin typeface="Ebrima" panose="02000000000000000000" pitchFamily="2" charset="0"/>
                <a:ea typeface="Ebrima" panose="02000000000000000000" pitchFamily="2" charset="0"/>
                <a:cs typeface="Ebrima" panose="02000000000000000000" pitchFamily="2" charset="0"/>
              </a:rPr>
              <a:t>	the preservation of traditional identities has been established as an important 	protective factor among First Nations and indigenous communities in North 	America	</a:t>
            </a:r>
            <a:endParaRPr lang="en-GB" sz="2400" dirty="0">
              <a:latin typeface="Ebrima" panose="02000000000000000000" pitchFamily="2" charset="0"/>
              <a:ea typeface="Ebrima" panose="02000000000000000000" pitchFamily="2" charset="0"/>
              <a:cs typeface="Ebrima" panose="02000000000000000000" pitchFamily="2" charset="0"/>
            </a:endParaRPr>
          </a:p>
          <a:p>
            <a:pPr marL="342900" indent="-342900">
              <a:spcBef>
                <a:spcPts val="600"/>
              </a:spcBef>
              <a:buFont typeface="Arial" panose="020B0604020202020204" pitchFamily="34" charset="0"/>
              <a:buChar char="•"/>
            </a:pPr>
            <a:r>
              <a:rPr lang="en-GB" sz="2400" dirty="0" smtClean="0">
                <a:latin typeface="Ebrima" panose="02000000000000000000" pitchFamily="2" charset="0"/>
                <a:ea typeface="Ebrima" panose="02000000000000000000" pitchFamily="2" charset="0"/>
                <a:cs typeface="Ebrima" panose="02000000000000000000" pitchFamily="2" charset="0"/>
              </a:rPr>
              <a:t>Access </a:t>
            </a:r>
            <a:r>
              <a:rPr lang="en-GB" sz="2400" dirty="0">
                <a:latin typeface="Ebrima" panose="02000000000000000000" pitchFamily="2" charset="0"/>
                <a:ea typeface="Ebrima" panose="02000000000000000000" pitchFamily="2" charset="0"/>
                <a:cs typeface="Ebrima" panose="02000000000000000000" pitchFamily="2" charset="0"/>
              </a:rPr>
              <a:t>to </a:t>
            </a:r>
            <a:r>
              <a:rPr lang="en-GB" sz="2400" u="sng" dirty="0">
                <a:latin typeface="Ebrima" panose="02000000000000000000" pitchFamily="2" charset="0"/>
                <a:ea typeface="Ebrima" panose="02000000000000000000" pitchFamily="2" charset="0"/>
                <a:cs typeface="Ebrima" panose="02000000000000000000" pitchFamily="2" charset="0"/>
              </a:rPr>
              <a:t>all</a:t>
            </a:r>
            <a:r>
              <a:rPr lang="en-GB" sz="2400" dirty="0">
                <a:latin typeface="Ebrima" panose="02000000000000000000" pitchFamily="2" charset="0"/>
                <a:ea typeface="Ebrima" panose="02000000000000000000" pitchFamily="2" charset="0"/>
                <a:cs typeface="Ebrima" panose="02000000000000000000" pitchFamily="2" charset="0"/>
              </a:rPr>
              <a:t> health services </a:t>
            </a:r>
            <a:r>
              <a:rPr lang="en-GB" sz="2400" dirty="0" smtClean="0">
                <a:latin typeface="Ebrima" panose="02000000000000000000" pitchFamily="2" charset="0"/>
                <a:ea typeface="Ebrima" panose="02000000000000000000" pitchFamily="2" charset="0"/>
                <a:cs typeface="Ebrima" panose="02000000000000000000" pitchFamily="2" charset="0"/>
              </a:rPr>
              <a:t>critical- </a:t>
            </a:r>
            <a:r>
              <a:rPr lang="en-GB" sz="2000" b="0" dirty="0" smtClean="0">
                <a:latin typeface="Ebrima" panose="02000000000000000000" pitchFamily="2" charset="0"/>
                <a:ea typeface="Ebrima" panose="02000000000000000000" pitchFamily="2" charset="0"/>
                <a:cs typeface="Ebrima" panose="02000000000000000000" pitchFamily="2" charset="0"/>
              </a:rPr>
              <a:t>s</a:t>
            </a:r>
            <a:r>
              <a:rPr lang="en-US" sz="2000" b="0" dirty="0" err="1" smtClean="0">
                <a:latin typeface="Ebrima" panose="02000000000000000000" pitchFamily="2" charset="0"/>
                <a:ea typeface="Ebrima" panose="02000000000000000000" pitchFamily="2" charset="0"/>
                <a:cs typeface="Ebrima" panose="02000000000000000000" pitchFamily="2" charset="0"/>
              </a:rPr>
              <a:t>uicide</a:t>
            </a:r>
            <a:r>
              <a:rPr lang="en-US" sz="2000" b="0" dirty="0" smtClean="0">
                <a:latin typeface="Ebrima" panose="02000000000000000000" pitchFamily="2" charset="0"/>
                <a:ea typeface="Ebrima" panose="02000000000000000000" pitchFamily="2" charset="0"/>
                <a:cs typeface="Ebrima" panose="02000000000000000000" pitchFamily="2" charset="0"/>
              </a:rPr>
              <a:t> </a:t>
            </a:r>
            <a:r>
              <a:rPr lang="en-US" sz="2000" b="0" dirty="0">
                <a:latin typeface="Ebrima" panose="02000000000000000000" pitchFamily="2" charset="0"/>
                <a:ea typeface="Ebrima" panose="02000000000000000000" pitchFamily="2" charset="0"/>
                <a:cs typeface="Ebrima" panose="02000000000000000000" pitchFamily="2" charset="0"/>
              </a:rPr>
              <a:t>risk in cancer patients in Taiwan reduced following the introduction of National Health Insurance in </a:t>
            </a:r>
            <a:r>
              <a:rPr lang="en-US" sz="2000" b="0" dirty="0" smtClean="0">
                <a:latin typeface="Ebrima" panose="02000000000000000000" pitchFamily="2" charset="0"/>
                <a:ea typeface="Ebrima" panose="02000000000000000000" pitchFamily="2" charset="0"/>
                <a:cs typeface="Ebrima" panose="02000000000000000000" pitchFamily="2" charset="0"/>
              </a:rPr>
              <a:t>1995</a:t>
            </a:r>
            <a:endParaRPr lang="en-US" sz="2000" b="0" dirty="0">
              <a:latin typeface="Ebrima" panose="02000000000000000000" pitchFamily="2" charset="0"/>
              <a:ea typeface="Ebrima" panose="02000000000000000000" pitchFamily="2" charset="0"/>
              <a:cs typeface="Ebrima" panose="02000000000000000000" pitchFamily="2" charset="0"/>
            </a:endParaRPr>
          </a:p>
          <a:p>
            <a:pPr marL="342900" indent="-342900">
              <a:spcBef>
                <a:spcPts val="600"/>
              </a:spcBef>
              <a:buFont typeface="Arial" panose="020B0604020202020204" pitchFamily="34" charset="0"/>
              <a:buChar char="•"/>
            </a:pPr>
            <a:endParaRPr lang="en-US" sz="2400" b="0" dirty="0">
              <a:latin typeface="Ebrima" panose="02000000000000000000" pitchFamily="2" charset="0"/>
              <a:ea typeface="Ebrima" panose="02000000000000000000" pitchFamily="2" charset="0"/>
              <a:cs typeface="Ebrima" panose="02000000000000000000" pitchFamily="2" charset="0"/>
            </a:endParaRPr>
          </a:p>
          <a:p>
            <a:pPr marL="342900" indent="-342900">
              <a:spcBef>
                <a:spcPts val="600"/>
              </a:spcBef>
              <a:buFont typeface="Arial" panose="020B0604020202020204" pitchFamily="34" charset="0"/>
              <a:buChar char="•"/>
            </a:pPr>
            <a:endParaRPr lang="en-US" sz="2400" b="0" dirty="0">
              <a:latin typeface="Ebrima" panose="02000000000000000000" pitchFamily="2" charset="0"/>
              <a:ea typeface="Ebrima" panose="02000000000000000000" pitchFamily="2" charset="0"/>
              <a:cs typeface="Ebrima" panose="02000000000000000000" pitchFamily="2" charset="0"/>
            </a:endParaRPr>
          </a:p>
        </p:txBody>
      </p:sp>
      <p:sp>
        <p:nvSpPr>
          <p:cNvPr id="3" name="Rectangle 2"/>
          <p:cNvSpPr/>
          <p:nvPr/>
        </p:nvSpPr>
        <p:spPr>
          <a:xfrm>
            <a:off x="285151" y="6936750"/>
            <a:ext cx="6524439" cy="492443"/>
          </a:xfrm>
          <a:prstGeom prst="rect">
            <a:avLst/>
          </a:prstGeom>
        </p:spPr>
        <p:txBody>
          <a:bodyPr wrap="square">
            <a:spAutoFit/>
          </a:bodyPr>
          <a:lstStyle/>
          <a:p>
            <a:r>
              <a:rPr lang="en-US" sz="1200" b="0" dirty="0">
                <a:solidFill>
                  <a:schemeClr val="bg1"/>
                </a:solidFill>
                <a:latin typeface="Ebrima" panose="02000000000000000000" pitchFamily="2" charset="0"/>
                <a:ea typeface="Ebrima" panose="02000000000000000000" pitchFamily="2" charset="0"/>
                <a:cs typeface="Ebrima" panose="02000000000000000000" pitchFamily="2" charset="0"/>
              </a:rPr>
              <a:t>Sources: </a:t>
            </a:r>
            <a:r>
              <a:rPr lang="en-US" sz="1200" b="0" dirty="0" smtClean="0">
                <a:solidFill>
                  <a:schemeClr val="bg1"/>
                </a:solidFill>
                <a:latin typeface="Ebrima" panose="02000000000000000000" pitchFamily="2" charset="0"/>
                <a:ea typeface="Ebrima" panose="02000000000000000000" pitchFamily="2" charset="0"/>
                <a:cs typeface="Ebrima" panose="02000000000000000000" pitchFamily="2" charset="0"/>
              </a:rPr>
              <a:t>WHO </a:t>
            </a:r>
            <a:r>
              <a:rPr lang="en-US" sz="1200" b="0" dirty="0">
                <a:solidFill>
                  <a:schemeClr val="bg1"/>
                </a:solidFill>
                <a:latin typeface="Ebrima" panose="02000000000000000000" pitchFamily="2" charset="0"/>
                <a:ea typeface="Ebrima" panose="02000000000000000000" pitchFamily="2" charset="0"/>
                <a:cs typeface="Ebrima" panose="02000000000000000000" pitchFamily="2" charset="0"/>
              </a:rPr>
              <a:t>Website, n/a; WHO Preventing </a:t>
            </a:r>
            <a:r>
              <a:rPr lang="en-US" sz="1200" b="0" dirty="0" smtClean="0">
                <a:solidFill>
                  <a:schemeClr val="bg1"/>
                </a:solidFill>
                <a:latin typeface="Ebrima" panose="02000000000000000000" pitchFamily="2" charset="0"/>
                <a:ea typeface="Ebrima" panose="02000000000000000000" pitchFamily="2" charset="0"/>
                <a:cs typeface="Ebrima" panose="02000000000000000000" pitchFamily="2" charset="0"/>
              </a:rPr>
              <a:t>suicide, 2014; Auger, 2016; Lin et al, 2017</a:t>
            </a:r>
            <a:endParaRPr lang="en-US" sz="1200" b="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1400" dirty="0"/>
          </a:p>
        </p:txBody>
      </p:sp>
    </p:spTree>
    <p:extLst>
      <p:ext uri="{BB962C8B-B14F-4D97-AF65-F5344CB8AC3E}">
        <p14:creationId xmlns:p14="http://schemas.microsoft.com/office/powerpoint/2010/main" val="346690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14677"/>
            <a:ext cx="7695652" cy="5508611"/>
          </a:xfrm>
        </p:spPr>
      </p:pic>
      <p:sp>
        <p:nvSpPr>
          <p:cNvPr id="3" name="Text Placeholder 2"/>
          <p:cNvSpPr>
            <a:spLocks noGrp="1"/>
          </p:cNvSpPr>
          <p:nvPr>
            <p:ph type="body" sz="quarter" idx="13"/>
          </p:nvPr>
        </p:nvSpPr>
        <p:spPr>
          <a:xfrm>
            <a:off x="7234764" y="1282806"/>
            <a:ext cx="3364064" cy="5162085"/>
          </a:xfrm>
        </p:spPr>
        <p:txBody>
          <a:bodyPr>
            <a:normAutofit fontScale="92500" lnSpcReduction="10000"/>
          </a:bodyPr>
          <a:lstStyle/>
          <a:p>
            <a:pPr>
              <a:buFont typeface="Wingdings" charset="2"/>
              <a:buChar char="§"/>
            </a:pPr>
            <a:r>
              <a:rPr lang="en-GB" sz="2200" dirty="0" smtClean="0">
                <a:solidFill>
                  <a:srgbClr val="002060"/>
                </a:solidFill>
                <a:latin typeface="Ebrima" panose="02000000000000000000" pitchFamily="2" charset="0"/>
                <a:ea typeface="Ebrima" panose="02000000000000000000" pitchFamily="2" charset="0"/>
                <a:cs typeface="Ebrima" panose="02000000000000000000" pitchFamily="2" charset="0"/>
              </a:rPr>
              <a:t>A political opportunity to revolutionize health in broad terms </a:t>
            </a:r>
          </a:p>
          <a:p>
            <a:pPr>
              <a:buFont typeface="Wingdings" charset="2"/>
              <a:buChar char="§"/>
            </a:pPr>
            <a:r>
              <a:rPr lang="en-GB" sz="2200" dirty="0" smtClean="0">
                <a:solidFill>
                  <a:srgbClr val="002060"/>
                </a:solidFill>
                <a:latin typeface="Ebrima" panose="02000000000000000000" pitchFamily="2" charset="0"/>
                <a:ea typeface="Ebrima" panose="02000000000000000000" pitchFamily="2" charset="0"/>
                <a:cs typeface="Ebrima" panose="02000000000000000000" pitchFamily="2" charset="0"/>
              </a:rPr>
              <a:t>WHO </a:t>
            </a:r>
            <a:r>
              <a:rPr lang="en-GB" sz="2200" dirty="0">
                <a:solidFill>
                  <a:srgbClr val="002060"/>
                </a:solidFill>
                <a:latin typeface="Ebrima" panose="02000000000000000000" pitchFamily="2" charset="0"/>
                <a:ea typeface="Ebrima" panose="02000000000000000000" pitchFamily="2" charset="0"/>
                <a:cs typeface="Ebrima" panose="02000000000000000000" pitchFamily="2" charset="0"/>
              </a:rPr>
              <a:t>call to action launched at the UNGA </a:t>
            </a:r>
            <a:r>
              <a:rPr lang="en-GB" sz="2200" dirty="0" smtClean="0">
                <a:solidFill>
                  <a:srgbClr val="002060"/>
                </a:solidFill>
                <a:latin typeface="Ebrima" panose="02000000000000000000" pitchFamily="2" charset="0"/>
                <a:ea typeface="Ebrima" panose="02000000000000000000" pitchFamily="2" charset="0"/>
                <a:cs typeface="Ebrima" panose="02000000000000000000" pitchFamily="2" charset="0"/>
              </a:rPr>
              <a:t>2017</a:t>
            </a:r>
          </a:p>
          <a:p>
            <a:pPr>
              <a:buFont typeface="Wingdings" charset="2"/>
              <a:buChar char="§"/>
            </a:pPr>
            <a:r>
              <a:rPr lang="en-GB" sz="2200" dirty="0" smtClean="0">
                <a:solidFill>
                  <a:srgbClr val="002060"/>
                </a:solidFill>
                <a:latin typeface="Ebrima" panose="02000000000000000000" pitchFamily="2" charset="0"/>
                <a:ea typeface="Ebrima" panose="02000000000000000000" pitchFamily="2" charset="0"/>
                <a:cs typeface="Ebrima" panose="02000000000000000000" pitchFamily="2" charset="0"/>
              </a:rPr>
              <a:t>Leave no-one behind - health as a human right</a:t>
            </a:r>
          </a:p>
          <a:p>
            <a:pPr>
              <a:buFont typeface="Wingdings" charset="2"/>
              <a:buChar char="§"/>
            </a:pPr>
            <a:r>
              <a:rPr lang="en-GB" sz="2200" dirty="0" smtClean="0">
                <a:solidFill>
                  <a:srgbClr val="002060"/>
                </a:solidFill>
                <a:latin typeface="Ebrima" panose="02000000000000000000" pitchFamily="2" charset="0"/>
                <a:ea typeface="Ebrima" panose="02000000000000000000" pitchFamily="2" charset="0"/>
                <a:cs typeface="Ebrima" panose="02000000000000000000" pitchFamily="2" charset="0"/>
              </a:rPr>
              <a:t>Considerable momentum across sectors</a:t>
            </a:r>
          </a:p>
          <a:p>
            <a:pPr>
              <a:buFont typeface="Wingdings" charset="2"/>
              <a:buChar char="§"/>
            </a:pPr>
            <a:r>
              <a:rPr lang="en-US" sz="2200" dirty="0">
                <a:solidFill>
                  <a:srgbClr val="002060"/>
                </a:solidFill>
                <a:latin typeface="Ebrima" panose="02000000000000000000" pitchFamily="2" charset="0"/>
                <a:ea typeface="Ebrima" panose="02000000000000000000" pitchFamily="2" charset="0"/>
                <a:cs typeface="Ebrima" panose="02000000000000000000" pitchFamily="2" charset="0"/>
              </a:rPr>
              <a:t>Domestic resource mobilization for health to nationally identified health service package</a:t>
            </a:r>
          </a:p>
          <a:p>
            <a:pPr>
              <a:buFont typeface="Wingdings" charset="2"/>
              <a:buChar char="§"/>
            </a:pPr>
            <a:endParaRPr lang="en-US" sz="22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7" name="Text Placeholder 6"/>
          <p:cNvSpPr>
            <a:spLocks noGrp="1"/>
          </p:cNvSpPr>
          <p:nvPr>
            <p:ph type="body" sz="quarter" idx="21"/>
          </p:nvPr>
        </p:nvSpPr>
        <p:spPr>
          <a:xfrm>
            <a:off x="216164" y="6912024"/>
            <a:ext cx="9952287" cy="433058"/>
          </a:xfrm>
        </p:spPr>
        <p:txBody>
          <a:bodyPr>
            <a:noAutofit/>
          </a:bodyPr>
          <a:lstStyle/>
          <a:p>
            <a:pPr marL="0" indent="0">
              <a:buNone/>
            </a:pPr>
            <a:r>
              <a:rPr lang="en-US" sz="1100" dirty="0" smtClean="0">
                <a:solidFill>
                  <a:srgbClr val="FFFFFF"/>
                </a:solidFill>
                <a:latin typeface="Ebrima" panose="02000000000000000000" pitchFamily="2" charset="0"/>
                <a:ea typeface="Ebrima" panose="02000000000000000000" pitchFamily="2" charset="0"/>
                <a:cs typeface="Ebrima" panose="02000000000000000000" pitchFamily="2" charset="0"/>
              </a:rPr>
              <a:t>Source: WHO </a:t>
            </a:r>
            <a:r>
              <a:rPr lang="en-US" sz="1100" dirty="0">
                <a:solidFill>
                  <a:srgbClr val="FFFFFF"/>
                </a:solidFill>
                <a:latin typeface="Ebrima" panose="02000000000000000000" pitchFamily="2" charset="0"/>
                <a:ea typeface="Ebrima" panose="02000000000000000000" pitchFamily="2" charset="0"/>
                <a:cs typeface="Ebrima" panose="02000000000000000000" pitchFamily="2" charset="0"/>
              </a:rPr>
              <a:t>(2017). Together on the Road to Universal Health Coverage: A Call to Action</a:t>
            </a:r>
            <a:r>
              <a:rPr lang="en-US" sz="1100" dirty="0" smtClean="0">
                <a:solidFill>
                  <a:srgbClr val="FFFFFF"/>
                </a:solidFill>
                <a:latin typeface="Ebrima" panose="02000000000000000000" pitchFamily="2" charset="0"/>
                <a:ea typeface="Ebrima" panose="02000000000000000000" pitchFamily="2" charset="0"/>
                <a:cs typeface="Ebrima" panose="02000000000000000000" pitchFamily="2" charset="0"/>
              </a:rPr>
              <a:t>.</a:t>
            </a:r>
          </a:p>
          <a:p>
            <a:pPr marL="0" indent="0">
              <a:buNone/>
            </a:pPr>
            <a:r>
              <a:rPr lang="en-US" sz="1100" dirty="0" smtClean="0">
                <a:solidFill>
                  <a:srgbClr val="FFFFFF"/>
                </a:solidFill>
                <a:latin typeface="Ebrima" panose="02000000000000000000" pitchFamily="2" charset="0"/>
                <a:ea typeface="Ebrima" panose="02000000000000000000" pitchFamily="2" charset="0"/>
                <a:cs typeface="Ebrima" panose="02000000000000000000" pitchFamily="2" charset="0"/>
              </a:rPr>
              <a:t> </a:t>
            </a:r>
            <a:r>
              <a:rPr lang="en-US" sz="1100" dirty="0">
                <a:solidFill>
                  <a:srgbClr val="FFFFFF"/>
                </a:solidFill>
                <a:latin typeface="Ebrima" panose="02000000000000000000" pitchFamily="2" charset="0"/>
                <a:ea typeface="Ebrima" panose="02000000000000000000" pitchFamily="2" charset="0"/>
                <a:cs typeface="Ebrima" panose="02000000000000000000" pitchFamily="2" charset="0"/>
              </a:rPr>
              <a:t>Available at: http://apps.who.int/iris/bitstream/10665/258962/1/WHO-HIS-HGF-17.1-eng.pdf?ua=1</a:t>
            </a:r>
          </a:p>
          <a:p>
            <a:pPr marL="0" indent="0">
              <a:buNone/>
            </a:pPr>
            <a:endParaRPr lang="en-US" dirty="0"/>
          </a:p>
        </p:txBody>
      </p:sp>
      <p:sp>
        <p:nvSpPr>
          <p:cNvPr id="9" name="Rectangle 8"/>
          <p:cNvSpPr>
            <a:spLocks noChangeArrowheads="1"/>
          </p:cNvSpPr>
          <p:nvPr/>
        </p:nvSpPr>
        <p:spPr bwMode="auto">
          <a:xfrm>
            <a:off x="28" y="12"/>
            <a:ext cx="10693399" cy="814665"/>
          </a:xfrm>
          <a:prstGeom prst="rect">
            <a:avLst/>
          </a:prstGeom>
          <a:solidFill>
            <a:srgbClr val="1E7FB8"/>
          </a:solidFill>
          <a:ln>
            <a:noFill/>
          </a:ln>
          <a:extLst/>
        </p:spPr>
        <p:txBody>
          <a:bodyPr wrap="square" lIns="90496" tIns="45253" rIns="90496" bIns="45253">
            <a:spAutoFit/>
          </a:bodyPr>
          <a:lstStyle/>
          <a:p>
            <a:pPr algn="ct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a:p>
            <a:pPr algn="ctr"/>
            <a:r>
              <a:rPr lang="en-US"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UHC </a:t>
            </a:r>
            <a:r>
              <a:rPr lang="mr-IN"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a:t>
            </a:r>
            <a:r>
              <a:rPr lang="en-US" sz="3700" dirty="0" smtClean="0">
                <a:solidFill>
                  <a:srgbClr val="FFFFFF"/>
                </a:solidFill>
                <a:latin typeface="Ebrima" panose="02000000000000000000" pitchFamily="2" charset="0"/>
                <a:ea typeface="Ebrima" panose="02000000000000000000" pitchFamily="2" charset="0"/>
                <a:cs typeface="Ebrima" panose="02000000000000000000" pitchFamily="2" charset="0"/>
              </a:rPr>
              <a:t> a people-centered approach</a:t>
            </a:r>
            <a:endParaRPr lang="en-US" sz="1000" dirty="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6887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p:cNvSpPr>
          <p:nvPr/>
        </p:nvSpPr>
        <p:spPr>
          <a:xfrm>
            <a:off x="1" y="0"/>
            <a:ext cx="10693399" cy="1026859"/>
          </a:xfrm>
          <a:prstGeom prst="rect">
            <a:avLst/>
          </a:prstGeom>
          <a:solidFill>
            <a:srgbClr val="0073B1"/>
          </a:solidFill>
        </p:spPr>
        <p:txBody>
          <a:bodyPr>
            <a:noAutofit/>
          </a:bodyPr>
          <a:lstStyle>
            <a:lvl1pPr algn="ctr" defTabSz="1030694" rtl="0" eaLnBrk="0" fontAlgn="base" hangingPunct="0">
              <a:spcBef>
                <a:spcPct val="0"/>
              </a:spcBef>
              <a:spcAft>
                <a:spcPct val="0"/>
              </a:spcAft>
              <a:defRPr sz="4000" b="1">
                <a:solidFill>
                  <a:srgbClr val="000066"/>
                </a:solidFill>
                <a:latin typeface="+mj-lt"/>
                <a:ea typeface="+mj-ea"/>
                <a:cs typeface="+mj-cs"/>
              </a:defRPr>
            </a:lvl1pPr>
            <a:lvl2pPr algn="ctr" defTabSz="1030694" rtl="0" eaLnBrk="0" fontAlgn="base" hangingPunct="0">
              <a:spcBef>
                <a:spcPct val="0"/>
              </a:spcBef>
              <a:spcAft>
                <a:spcPct val="0"/>
              </a:spcAft>
              <a:defRPr sz="4000" b="1">
                <a:solidFill>
                  <a:srgbClr val="000066"/>
                </a:solidFill>
                <a:latin typeface="Arial" charset="0"/>
                <a:cs typeface="Arial" charset="0"/>
              </a:defRPr>
            </a:lvl2pPr>
            <a:lvl3pPr algn="ctr" defTabSz="1030694" rtl="0" eaLnBrk="0" fontAlgn="base" hangingPunct="0">
              <a:spcBef>
                <a:spcPct val="0"/>
              </a:spcBef>
              <a:spcAft>
                <a:spcPct val="0"/>
              </a:spcAft>
              <a:defRPr sz="4000" b="1">
                <a:solidFill>
                  <a:srgbClr val="000066"/>
                </a:solidFill>
                <a:latin typeface="Arial" charset="0"/>
                <a:cs typeface="Arial" charset="0"/>
              </a:defRPr>
            </a:lvl3pPr>
            <a:lvl4pPr algn="ctr" defTabSz="1030694" rtl="0" eaLnBrk="0" fontAlgn="base" hangingPunct="0">
              <a:spcBef>
                <a:spcPct val="0"/>
              </a:spcBef>
              <a:spcAft>
                <a:spcPct val="0"/>
              </a:spcAft>
              <a:defRPr sz="4000" b="1">
                <a:solidFill>
                  <a:srgbClr val="000066"/>
                </a:solidFill>
                <a:latin typeface="Arial" charset="0"/>
                <a:cs typeface="Arial" charset="0"/>
              </a:defRPr>
            </a:lvl4pPr>
            <a:lvl5pPr algn="ctr" defTabSz="1030694" rtl="0" eaLnBrk="0" fontAlgn="base" hangingPunct="0">
              <a:spcBef>
                <a:spcPct val="0"/>
              </a:spcBef>
              <a:spcAft>
                <a:spcPct val="0"/>
              </a:spcAft>
              <a:defRPr sz="4000" b="1">
                <a:solidFill>
                  <a:srgbClr val="000066"/>
                </a:solidFill>
                <a:latin typeface="Arial" charset="0"/>
                <a:cs typeface="Arial" charset="0"/>
              </a:defRPr>
            </a:lvl5pPr>
            <a:lvl6pPr marL="452322" algn="ctr" defTabSz="1031903" rtl="0" fontAlgn="base">
              <a:spcBef>
                <a:spcPct val="0"/>
              </a:spcBef>
              <a:spcAft>
                <a:spcPct val="0"/>
              </a:spcAft>
              <a:defRPr sz="4000" b="1">
                <a:solidFill>
                  <a:srgbClr val="000066"/>
                </a:solidFill>
                <a:latin typeface="Arial" charset="0"/>
                <a:cs typeface="Arial" charset="0"/>
              </a:defRPr>
            </a:lvl6pPr>
            <a:lvl7pPr marL="904672" algn="ctr" defTabSz="1031903" rtl="0" fontAlgn="base">
              <a:spcBef>
                <a:spcPct val="0"/>
              </a:spcBef>
              <a:spcAft>
                <a:spcPct val="0"/>
              </a:spcAft>
              <a:defRPr sz="4000" b="1">
                <a:solidFill>
                  <a:srgbClr val="000066"/>
                </a:solidFill>
                <a:latin typeface="Arial" charset="0"/>
                <a:cs typeface="Arial" charset="0"/>
              </a:defRPr>
            </a:lvl7pPr>
            <a:lvl8pPr marL="1357019" algn="ctr" defTabSz="1031903" rtl="0" fontAlgn="base">
              <a:spcBef>
                <a:spcPct val="0"/>
              </a:spcBef>
              <a:spcAft>
                <a:spcPct val="0"/>
              </a:spcAft>
              <a:defRPr sz="4000" b="1">
                <a:solidFill>
                  <a:srgbClr val="000066"/>
                </a:solidFill>
                <a:latin typeface="Arial" charset="0"/>
                <a:cs typeface="Arial" charset="0"/>
              </a:defRPr>
            </a:lvl8pPr>
            <a:lvl9pPr marL="1809362" algn="ctr" defTabSz="1031903" rtl="0" fontAlgn="base">
              <a:spcBef>
                <a:spcPct val="0"/>
              </a:spcBef>
              <a:spcAft>
                <a:spcPct val="0"/>
              </a:spcAft>
              <a:defRPr sz="4000" b="1">
                <a:solidFill>
                  <a:srgbClr val="000066"/>
                </a:solidFill>
                <a:latin typeface="Arial" charset="0"/>
                <a:cs typeface="Arial" charset="0"/>
              </a:defRPr>
            </a:lvl9pPr>
          </a:lstStyle>
          <a:p>
            <a:endParaRPr lang="en-GB" sz="1000" dirty="0" smtClean="0">
              <a:solidFill>
                <a:schemeClr val="bg1"/>
              </a:solidFill>
              <a:latin typeface="Calibri" panose="020F0502020204030204" pitchFamily="34" charset="0"/>
              <a:ea typeface="Ebrima" panose="02000000000000000000" pitchFamily="2" charset="0"/>
              <a:cs typeface="Ebrima" panose="02000000000000000000" pitchFamily="2" charset="0"/>
            </a:endParaRPr>
          </a:p>
          <a:p>
            <a:r>
              <a:rPr lang="en-GB" sz="3600" dirty="0" smtClean="0">
                <a:solidFill>
                  <a:schemeClr val="bg1"/>
                </a:solidFill>
                <a:latin typeface="Ebrima" panose="02000000000000000000" pitchFamily="2" charset="0"/>
                <a:ea typeface="Ebrima" panose="02000000000000000000" pitchFamily="2" charset="0"/>
                <a:cs typeface="Ebrima" panose="02000000000000000000" pitchFamily="2" charset="0"/>
              </a:rPr>
              <a:t>Three </a:t>
            </a:r>
            <a:r>
              <a:rPr lang="en-GB" sz="3600" dirty="0">
                <a:solidFill>
                  <a:schemeClr val="bg1"/>
                </a:solidFill>
                <a:latin typeface="Ebrima" panose="02000000000000000000" pitchFamily="2" charset="0"/>
                <a:ea typeface="Ebrima" panose="02000000000000000000" pitchFamily="2" charset="0"/>
                <a:cs typeface="Ebrima" panose="02000000000000000000" pitchFamily="2" charset="0"/>
              </a:rPr>
              <a:t>dimensions of universal health </a:t>
            </a:r>
            <a:r>
              <a:rPr lang="en-GB" sz="3600" dirty="0" smtClean="0">
                <a:solidFill>
                  <a:schemeClr val="bg1"/>
                </a:solidFill>
                <a:latin typeface="Ebrima" panose="02000000000000000000" pitchFamily="2" charset="0"/>
                <a:ea typeface="Ebrima" panose="02000000000000000000" pitchFamily="2" charset="0"/>
                <a:cs typeface="Ebrima" panose="02000000000000000000" pitchFamily="2" charset="0"/>
              </a:rPr>
              <a:t>coverage</a:t>
            </a:r>
            <a:endParaRPr lang="en-US"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Rectangle 3"/>
          <p:cNvSpPr/>
          <p:nvPr/>
        </p:nvSpPr>
        <p:spPr>
          <a:xfrm>
            <a:off x="306487" y="1982255"/>
            <a:ext cx="9816884" cy="1097736"/>
          </a:xfrm>
          <a:prstGeom prst="rect">
            <a:avLst/>
          </a:prstGeom>
        </p:spPr>
        <p:txBody>
          <a:bodyPr wrap="square">
            <a:spAutoFit/>
          </a:bodyPr>
          <a:lstStyle/>
          <a:p>
            <a:r>
              <a:rPr lang="en-US" sz="6600" i="1" baseline="30000" dirty="0" smtClean="0">
                <a:latin typeface="Ebrima" panose="02000000000000000000" pitchFamily="2" charset="0"/>
                <a:ea typeface="Ebrima" panose="02000000000000000000" pitchFamily="2" charset="0"/>
                <a:cs typeface="Ebrima" panose="02000000000000000000" pitchFamily="2" charset="0"/>
              </a:rPr>
              <a:t>Leave no-one behind</a:t>
            </a:r>
            <a:endParaRPr lang="en-US" sz="6600" i="1" baseline="30000" dirty="0" smtClean="0">
              <a:latin typeface="Ebrima" panose="02000000000000000000" pitchFamily="2" charset="0"/>
              <a:ea typeface="Ebrima" panose="02000000000000000000" pitchFamily="2" charset="0"/>
              <a:cs typeface="Ebrima" panose="02000000000000000000" pitchFamily="2" charset="0"/>
            </a:endParaRPr>
          </a:p>
          <a:p>
            <a:endParaRPr lang="en-US" sz="3200" b="0" baseline="30000" dirty="0" smtClean="0">
              <a:latin typeface="Ebrima" panose="02000000000000000000" pitchFamily="2" charset="0"/>
              <a:ea typeface="Ebrima" panose="02000000000000000000" pitchFamily="2" charset="0"/>
              <a:cs typeface="Ebrima" panose="02000000000000000000" pitchFamily="2" charset="0"/>
            </a:endParaRPr>
          </a:p>
        </p:txBody>
      </p:sp>
      <p:sp>
        <p:nvSpPr>
          <p:cNvPr id="15" name="Rectangle 14"/>
          <p:cNvSpPr/>
          <p:nvPr/>
        </p:nvSpPr>
        <p:spPr>
          <a:xfrm>
            <a:off x="570026" y="2845924"/>
            <a:ext cx="9553343" cy="2964914"/>
          </a:xfrm>
          <a:prstGeom prst="rect">
            <a:avLst/>
          </a:prstGeom>
        </p:spPr>
        <p:txBody>
          <a:bodyPr wrap="square">
            <a:spAutoFit/>
          </a:bodyPr>
          <a:lstStyle/>
          <a:p>
            <a:pPr marL="514350" indent="-514350">
              <a:buFont typeface="+mj-lt"/>
              <a:buAutoNum type="arabicParenR"/>
            </a:pPr>
            <a:endParaRPr lang="en-US" baseline="30000" dirty="0" smtClean="0">
              <a:latin typeface="Ebrima" panose="02000000000000000000" pitchFamily="2" charset="0"/>
              <a:ea typeface="Ebrima" panose="02000000000000000000" pitchFamily="2" charset="0"/>
              <a:cs typeface="Ebrima" panose="02000000000000000000" pitchFamily="2" charset="0"/>
            </a:endParaRPr>
          </a:p>
          <a:p>
            <a:r>
              <a:rPr lang="en-US" baseline="30000" dirty="0" smtClean="0">
                <a:latin typeface="Ebrima" panose="02000000000000000000" pitchFamily="2" charset="0"/>
                <a:ea typeface="Ebrima" panose="02000000000000000000" pitchFamily="2" charset="0"/>
                <a:cs typeface="Ebrima" panose="02000000000000000000" pitchFamily="2" charset="0"/>
              </a:rPr>
              <a:t>- Services for inclusion in essential UHC packages</a:t>
            </a:r>
          </a:p>
          <a:p>
            <a:endParaRPr lang="en-US" baseline="30000" dirty="0">
              <a:latin typeface="Ebrima" panose="02000000000000000000" pitchFamily="2" charset="0"/>
              <a:ea typeface="Ebrima" panose="02000000000000000000" pitchFamily="2" charset="0"/>
              <a:cs typeface="Ebrima" panose="02000000000000000000" pitchFamily="2" charset="0"/>
            </a:endParaRPr>
          </a:p>
          <a:p>
            <a:r>
              <a:rPr lang="en-US" baseline="30000" dirty="0" smtClean="0">
                <a:latin typeface="Ebrima" panose="02000000000000000000" pitchFamily="2" charset="0"/>
                <a:ea typeface="Ebrima" panose="02000000000000000000" pitchFamily="2" charset="0"/>
                <a:cs typeface="Ebrima" panose="02000000000000000000" pitchFamily="2" charset="0"/>
              </a:rPr>
              <a:t>- Populations </a:t>
            </a:r>
            <a:r>
              <a:rPr lang="en-US" baseline="30000" dirty="0" smtClean="0">
                <a:latin typeface="Ebrima" panose="02000000000000000000" pitchFamily="2" charset="0"/>
                <a:ea typeface="Ebrima" panose="02000000000000000000" pitchFamily="2" charset="0"/>
                <a:cs typeface="Ebrima" panose="02000000000000000000" pitchFamily="2" charset="0"/>
              </a:rPr>
              <a:t>and locations requiring focus for </a:t>
            </a:r>
            <a:r>
              <a:rPr lang="en-US" baseline="30000" dirty="0" smtClean="0">
                <a:latin typeface="Ebrima" panose="02000000000000000000" pitchFamily="2" charset="0"/>
                <a:ea typeface="Ebrima" panose="02000000000000000000" pitchFamily="2" charset="0"/>
                <a:cs typeface="Ebrima" panose="02000000000000000000" pitchFamily="2" charset="0"/>
              </a:rPr>
              <a:t>equity</a:t>
            </a:r>
          </a:p>
          <a:p>
            <a:pPr marL="571500" indent="-571500">
              <a:buFontTx/>
              <a:buChar char="-"/>
            </a:pPr>
            <a:endParaRPr lang="en-US" b="0" baseline="30000" dirty="0">
              <a:latin typeface="Ebrima" panose="02000000000000000000" pitchFamily="2" charset="0"/>
              <a:ea typeface="Ebrima" panose="02000000000000000000" pitchFamily="2" charset="0"/>
              <a:cs typeface="Ebrima" panose="02000000000000000000" pitchFamily="2" charset="0"/>
            </a:endParaRPr>
          </a:p>
          <a:p>
            <a:r>
              <a:rPr lang="en-US" baseline="30000" dirty="0">
                <a:latin typeface="Ebrima" panose="02000000000000000000" pitchFamily="2" charset="0"/>
                <a:ea typeface="Ebrima" panose="02000000000000000000" pitchFamily="2" charset="0"/>
                <a:cs typeface="Ebrima" panose="02000000000000000000" pitchFamily="2" charset="0"/>
              </a:rPr>
              <a:t>- Finance and cost</a:t>
            </a:r>
          </a:p>
          <a:p>
            <a:endParaRPr lang="en-US" baseline="30000" dirty="0" smtClean="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4280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0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ast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15957</TotalTime>
  <Words>2685</Words>
  <Application>Microsoft Office PowerPoint</Application>
  <PresentationFormat>Custom</PresentationFormat>
  <Paragraphs>221</Paragraphs>
  <Slides>14</Slides>
  <Notes>14</Notes>
  <HiddenSlides>0</HiddenSlides>
  <MMClips>0</MMClips>
  <ScaleCrop>false</ScaleCrop>
  <HeadingPairs>
    <vt:vector size="4" baseType="variant">
      <vt:variant>
        <vt:lpstr>Theme</vt:lpstr>
      </vt:variant>
      <vt:variant>
        <vt:i4>16</vt:i4>
      </vt:variant>
      <vt:variant>
        <vt:lpstr>Slide Titles</vt:lpstr>
      </vt:variant>
      <vt:variant>
        <vt:i4>14</vt:i4>
      </vt:variant>
    </vt:vector>
  </HeadingPairs>
  <TitlesOfParts>
    <vt:vector size="30" baseType="lpstr">
      <vt:lpstr>master</vt:lpstr>
      <vt:lpstr>3_Office Theme</vt:lpstr>
      <vt:lpstr>8_Custom Design</vt:lpstr>
      <vt:lpstr>6_master</vt:lpstr>
      <vt:lpstr>1_master</vt:lpstr>
      <vt:lpstr>2_master</vt:lpstr>
      <vt:lpstr>3_master</vt:lpstr>
      <vt:lpstr>4_master</vt:lpstr>
      <vt:lpstr>9_Custom Design</vt:lpstr>
      <vt:lpstr>5_master</vt:lpstr>
      <vt:lpstr>7_master</vt:lpstr>
      <vt:lpstr>8_master</vt:lpstr>
      <vt:lpstr>5_Office Theme</vt:lpstr>
      <vt:lpstr>9_master</vt:lpstr>
      <vt:lpstr>14_Office Theme</vt:lpstr>
      <vt:lpstr>10_master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SEALE, Andrew Nicholas J.</cp:lastModifiedBy>
  <cp:revision>515</cp:revision>
  <cp:lastPrinted>2018-04-06T17:02:35Z</cp:lastPrinted>
  <dcterms:created xsi:type="dcterms:W3CDTF">2005-03-01T08:26:43Z</dcterms:created>
  <dcterms:modified xsi:type="dcterms:W3CDTF">2018-07-24T08:21:00Z</dcterms:modified>
  <cp:category>Guidelines</cp:category>
</cp:coreProperties>
</file>